
<file path=[Content_Types].xml><?xml version="1.0" encoding="utf-8"?>
<Types xmlns="http://schemas.openxmlformats.org/package/2006/content-types">
  <Override PartName="/ppt/tags/tag8.xml" ContentType="application/vnd.openxmlformats-officedocument.presentationml.tags+xml"/>
  <Override PartName="/ppt/tags/tag238.xml" ContentType="application/vnd.openxmlformats-officedocument.presentationml.tags+xml"/>
  <Override PartName="/ppt/slideLayouts/slideLayout93.xml" ContentType="application/vnd.openxmlformats-officedocument.presentationml.slideLayout+xml"/>
  <Override PartName="/ppt/diagrams/colors11.xml" ContentType="application/vnd.openxmlformats-officedocument.drawingml.diagramColors+xml"/>
  <Override PartName="/ppt/diagrams/data24.xml" ContentType="application/vnd.openxmlformats-officedocument.drawingml.diagramData+xml"/>
  <Override PartName="/ppt/slides/slide25.xml" ContentType="application/vnd.openxmlformats-officedocument.presentationml.slide+xml"/>
  <Override PartName="/ppt/slideLayouts/slideLayout2.xml" ContentType="application/vnd.openxmlformats-officedocument.presentationml.slideLayout+xml"/>
  <Override PartName="/ppt/tags/tag263.xml" ContentType="application/vnd.openxmlformats-officedocument.presentationml.tags+xml"/>
  <Override PartName="/ppt/diagrams/layout9.xml" ContentType="application/vnd.openxmlformats-officedocument.drawingml.diagramLayout+xml"/>
  <Override PartName="/ppt/diagrams/quickStyle28.xml" ContentType="application/vnd.openxmlformats-officedocument.drawingml.diagramStyle+xml"/>
  <Override PartName="/ppt/diagrams/drawing29.xml" ContentType="application/vnd.ms-office.drawingml.diagramDrawing+xml"/>
  <Default Extension="xml" ContentType="application/xml"/>
  <Override PartName="/ppt/slides/slide50.xml" ContentType="application/vnd.openxmlformats-officedocument.presentationml.slide+xml"/>
  <Override PartName="/ppt/tags/tag38.xml" ContentType="application/vnd.openxmlformats-officedocument.presentationml.tags+xml"/>
  <Override PartName="/ppt/slideLayouts/slideLayout24.xml" ContentType="application/vnd.openxmlformats-officedocument.presentationml.slideLayout+xml"/>
  <Override PartName="/ppt/tags/tag339.xml" ContentType="application/vnd.openxmlformats-officedocument.presentationml.tags+xml"/>
  <Override PartName="/ppt/notesSlides/notesSlide16.xml" ContentType="application/vnd.openxmlformats-officedocument.presentationml.notesSlide+xml"/>
  <Override PartName="/ppt/tags/tag63.xml" ContentType="application/vnd.openxmlformats-officedocument.presentationml.tags+xml"/>
  <Override PartName="/ppt/tags/tag178.xml" ContentType="application/vnd.openxmlformats-officedocument.presentationml.tags+xml"/>
  <Override PartName="/ppt/slideLayouts/slideLayout102.xml" ContentType="application/vnd.openxmlformats-officedocument.presentationml.slideLayout+xml"/>
  <Override PartName="/ppt/tags/tag364.xml" ContentType="application/vnd.openxmlformats-officedocument.presentationml.tags+xml"/>
  <Override PartName="/ppt/diagrams/layout17.xml" ContentType="application/vnd.openxmlformats-officedocument.drawingml.diagramLayout+xml"/>
  <Override PartName="/ppt/notesSlides/notesSlide41.xml" ContentType="application/vnd.openxmlformats-officedocument.presentationml.notesSlide+xml"/>
  <Override PartName="/ppt/slideMasters/slideMaster11.xml" ContentType="application/vnd.openxmlformats-officedocument.presentationml.slideMaster+xml"/>
  <Override PartName="/ppt/tags/tag109.xml" ContentType="application/vnd.openxmlformats-officedocument.presentationml.tags+xml"/>
  <Override PartName="/ppt/tags/tag279.xml" ContentType="application/vnd.openxmlformats-officedocument.presentationml.tags+xml"/>
  <Override PartName="/ppt/notesSlides/notesSlide7.xml" ContentType="application/vnd.openxmlformats-officedocument.presentationml.notesSlide+xml"/>
  <Override PartName="/ppt/diagrams/colors27.xml" ContentType="application/vnd.openxmlformats-officedocument.drawingml.diagramColors+xml"/>
  <Override PartName="/ppt/diagrams/layout42.xml" ContentType="application/vnd.openxmlformats-officedocument.drawingml.diagramLayout+xml"/>
  <Override PartName="/ppt/tags/tag134.xml" ContentType="application/vnd.openxmlformats-officedocument.presentationml.tags+xml"/>
  <Override PartName="/ppt/tags/tag320.xml" ContentType="application/vnd.openxmlformats-officedocument.presentationml.tags+xml"/>
  <Override PartName="/ppt/diagrams/drawing10.xml" ContentType="application/vnd.ms-office.drawingml.diagramDrawing+xml"/>
  <Default Extension="png" ContentType="image/png"/>
  <Override PartName="/ppt/tags/tag5.xml" ContentType="application/vnd.openxmlformats-officedocument.presentationml.tags+xml"/>
  <Override PartName="/ppt/tags/tag79.xml" ContentType="application/vnd.openxmlformats-officedocument.presentationml.tags+xml"/>
  <Override PartName="/ppt/slideLayouts/slideLayout65.xml" ContentType="application/vnd.openxmlformats-officedocument.presentationml.slideLayout+xml"/>
  <Override PartName="/ppt/diagrams/quickStyle3.xml" ContentType="application/vnd.openxmlformats-officedocument.drawingml.diagramStyle+xml"/>
  <Override PartName="/ppt/tags/tag235.xml" ContentType="application/vnd.openxmlformats-officedocument.presentationml.tags+xml"/>
  <Override PartName="/ppt/slideLayouts/slideLayout90.xml" ContentType="application/vnd.openxmlformats-officedocument.presentationml.slideLayout+xml"/>
  <Override PartName="/ppt/diagrams/data21.xml" ContentType="application/vnd.openxmlformats-officedocument.drawingml.diagramData+xml"/>
  <Override PartName="/ppt/slides/slide22.xml" ContentType="application/vnd.openxmlformats-officedocument.presentationml.slide+xml"/>
  <Override PartName="/ppt/tags/tag260.xml" ContentType="application/vnd.openxmlformats-officedocument.presentationml.tags+xml"/>
  <Override PartName="/ppt/diagrams/layout6.xml" ContentType="application/vnd.openxmlformats-officedocument.drawingml.diagramLayout+xml"/>
  <Override PartName="/ppt/tags/tag35.xml" ContentType="application/vnd.openxmlformats-officedocument.presentationml.tags+xml"/>
  <Override PartName="/ppt/slideLayouts/slideLayout21.xml" ContentType="application/vnd.openxmlformats-officedocument.presentationml.slideLayout+xml"/>
  <Override PartName="/ppt/tags/tag336.xml" ContentType="application/vnd.openxmlformats-officedocument.presentationml.tags+xml"/>
  <Override PartName="/ppt/notesSlides/notesSlide13.xml" ContentType="application/vnd.openxmlformats-officedocument.presentationml.notesSlide+xml"/>
  <Override PartName="/ppt/diagrams/quickStyle25.xml" ContentType="application/vnd.openxmlformats-officedocument.drawingml.diagramStyle+xml"/>
  <Override PartName="/ppt/diagrams/drawing26.xml" ContentType="application/vnd.ms-office.drawingml.diagramDrawing+xml"/>
  <Override PartName="/ppt/tags/tag175.xml" ContentType="application/vnd.openxmlformats-officedocument.presentationml.tags+xml"/>
  <Override PartName="/ppt/diagrams/drawing8.xml" ContentType="application/vnd.ms-office.drawingml.diagramDrawing+xml"/>
  <Override PartName="/ppt/tags/tag60.xml" ContentType="application/vnd.openxmlformats-officedocument.presentationml.tags+xml"/>
  <Override PartName="/ppt/tags/tag361.xml" ContentType="application/vnd.openxmlformats-officedocument.presentationml.tags+xml"/>
  <Override PartName="/ppt/diagrams/layout14.xml" ContentType="application/vnd.openxmlformats-officedocument.drawingml.diagramLayout+xml"/>
  <Override PartName="/ppt/tags/tag106.xml" ContentType="application/vnd.openxmlformats-officedocument.presentationml.tags+xml"/>
  <Override PartName="/ppt/notesSlides/notesSlide4.xml" ContentType="application/vnd.openxmlformats-officedocument.presentationml.notesSlide+xml"/>
  <Override PartName="/ppt/diagrams/colors24.xml" ContentType="application/vnd.openxmlformats-officedocument.drawingml.diagramColors+xml"/>
  <Override PartName="/ppt/diagrams/data37.xml" ContentType="application/vnd.openxmlformats-officedocument.drawingml.diagramData+xml"/>
  <Override PartName="/ppt/slides/slide38.xml" ContentType="application/vnd.openxmlformats-officedocument.presentationml.slide+xml"/>
  <Override PartName="/ppt/tags/tag131.xml" ContentType="application/vnd.openxmlformats-officedocument.presentationml.tags+xml"/>
  <Override PartName="/ppt/tags/tag276.xml" ContentType="application/vnd.openxmlformats-officedocument.presentationml.tags+xml"/>
  <Override PartName="/ppt/slideLayouts/slideLayout37.xml" ContentType="application/vnd.openxmlformats-officedocument.presentationml.slideLayout+xml"/>
  <Override PartName="/ppt/tags/tag207.xml" ContentType="application/vnd.openxmlformats-officedocument.presentationml.tags+xml"/>
  <Override PartName="/ppt/notesSlides/notesSlide29.xml" ContentType="application/vnd.openxmlformats-officedocument.presentationml.notesSlide+xml"/>
  <Override PartName="/ppt/tags/tag2.xml" ContentType="application/vnd.openxmlformats-officedocument.presentationml.tags+xml"/>
  <Override PartName="/ppt/slideLayouts/slideLayout62.xml" ContentType="application/vnd.openxmlformats-officedocument.presentationml.slideLayout+xml"/>
  <Override PartName="/ppt/tags/tag76.xml" ContentType="application/vnd.openxmlformats-officedocument.presentationml.tags+xml"/>
  <Override PartName="/ppt/tags/tag232.xml" ContentType="application/vnd.openxmlformats-officedocument.presentationml.tags+xml"/>
  <Override PartName="/ppt/tags/tag377.xml" ContentType="application/vnd.openxmlformats-officedocument.presentationml.tags+xml"/>
  <Override PartName="/ppt/tags/tag308.xml" ContentType="application/vnd.openxmlformats-officedocument.presentationml.tags+xml"/>
  <Override PartName="/ppt/tags/tag147.xml" ContentType="application/vnd.openxmlformats-officedocument.presentationml.tags+xml"/>
  <Override PartName="/ppt/diagrams/layout3.xml" ContentType="application/vnd.openxmlformats-officedocument.drawingml.diagramLayout+xml"/>
  <Override PartName="/ppt/diagrams/quickStyle22.xml" ContentType="application/vnd.openxmlformats-officedocument.drawingml.diagramStyle+xml"/>
  <Override PartName="/ppt/diagrams/drawing23.xml" ContentType="application/vnd.ms-office.drawingml.diagramDrawing+xml"/>
  <Override PartName="/ppt/tags/tag32.xml" ContentType="application/vnd.openxmlformats-officedocument.presentationml.tags+xml"/>
  <Override PartName="/ppt/tags/tag333.xml" ContentType="application/vnd.openxmlformats-officedocument.presentationml.tags+xml"/>
  <Override PartName="/ppt/notesSlides/notesSlide10.xml" ContentType="application/vnd.openxmlformats-officedocument.presentationml.notesSlide+xml"/>
  <Override PartName="/ppt/tags/tag172.xml" ContentType="application/vnd.openxmlformats-officedocument.presentationml.tags+xml"/>
  <Override PartName="/ppt/slideLayouts/slideLayout78.xml" ContentType="application/vnd.openxmlformats-officedocument.presentationml.slideLayout+xml"/>
  <Override PartName="/ppt/diagrams/drawing5.xml" ContentType="application/vnd.ms-office.drawingml.diagramDrawing+xml"/>
  <Override PartName="/ppt/diagrams/layout11.xml" ContentType="application/vnd.openxmlformats-officedocument.drawingml.diagramLayout+xml"/>
  <Override PartName="/ppt/tags/tag103.xml" ContentType="application/vnd.openxmlformats-officedocument.presentationml.tags+xml"/>
  <Override PartName="/ppt/tags/tag248.xml" ContentType="application/vnd.openxmlformats-officedocument.presentationml.tags+xml"/>
  <Override PartName="/ppt/notesSlides/notesSlide1.xml" ContentType="application/vnd.openxmlformats-officedocument.presentationml.notesSlide+xml"/>
  <Override PartName="/ppt/diagrams/data34.xml" ContentType="application/vnd.openxmlformats-officedocument.drawingml.diagramData+xml"/>
  <Override PartName="/ppt/slideLayouts/slideLayout56.xml" ContentType="application/vnd.openxmlformats-officedocument.presentationml.slideLayout+xml"/>
  <Override PartName="/ppt/tags/tag226.xml" ContentType="application/vnd.openxmlformats-officedocument.presentationml.tags+xml"/>
  <Override PartName="/ppt/tags/tag273.xml" ContentType="application/vnd.openxmlformats-officedocument.presentationml.tags+xml"/>
  <Override PartName="/ppt/diagrams/colors21.xml" ContentType="application/vnd.openxmlformats-officedocument.drawingml.diagramColors+xml"/>
  <Override PartName="/ppt/notesSlides/notesSlide48.xml" ContentType="application/vnd.openxmlformats-officedocument.presentationml.notesSlide+xml"/>
  <Override PartName="/ppt/slideMasters/slideMaster18.xml" ContentType="application/vnd.openxmlformats-officedocument.presentationml.slideMaster+xml"/>
  <Override PartName="/ppt/slides/slide35.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diagrams/data12.xml" ContentType="application/vnd.openxmlformats-officedocument.drawingml.diagramData+xml"/>
  <Override PartName="/ppt/diagrams/quickStyle38.xml" ContentType="application/vnd.openxmlformats-officedocument.drawingml.diagramStyle+xml"/>
  <Override PartName="/ppt/diagrams/drawing39.xml" ContentType="application/vnd.ms-office.drawingml.diagramDrawing+xml"/>
  <Override PartName="/ppt/slides/slide13.xml" ContentType="application/vnd.openxmlformats-officedocument.presentationml.slide+xml"/>
  <Override PartName="/ppt/tags/tag48.xml" ContentType="application/vnd.openxmlformats-officedocument.presentationml.tags+xml"/>
  <Override PartName="/ppt/tags/tag95.xml" ContentType="application/vnd.openxmlformats-officedocument.presentationml.tags+xml"/>
  <Override PartName="/ppt/tags/tag188.xml" ContentType="application/vnd.openxmlformats-officedocument.presentationml.tags+xml"/>
  <Override PartName="/ppt/tags/tag204.xml" ContentType="application/vnd.openxmlformats-officedocument.presentationml.tags+xml"/>
  <Override PartName="/ppt/tags/tag251.xml" ContentType="application/vnd.openxmlformats-officedocument.presentationml.tags+xml"/>
  <Override PartName="/ppt/tags/tag349.xml" ContentType="application/vnd.openxmlformats-officedocument.presentationml.tags+xml"/>
  <Override PartName="/ppt/slideLayouts/slideLayout112.xml" ContentType="application/vnd.openxmlformats-officedocument.presentationml.slideLayout+xml"/>
  <Override PartName="/ppt/tags/tag396.xml" ContentType="application/vnd.openxmlformats-officedocument.presentationml.tags+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Override PartName="/ppt/notesSlides/notesSlide26.xml" ContentType="application/vnd.openxmlformats-officedocument.presentationml.notesSlide+xml"/>
  <Override PartName="/ppt/tags/tag26.xml" ContentType="application/vnd.openxmlformats-officedocument.presentationml.tags+xml"/>
  <Override PartName="/ppt/slideLayouts/slideLayout12.xml" ContentType="application/vnd.openxmlformats-officedocument.presentationml.slideLayout+xml"/>
  <Override PartName="/ppt/tags/tag73.xml" ContentType="application/vnd.openxmlformats-officedocument.presentationml.tags+xml"/>
  <Override PartName="/ppt/tags/tag327.xml" ContentType="application/vnd.openxmlformats-officedocument.presentationml.tags+xml"/>
  <Override PartName="/ppt/theme/theme17.xml" ContentType="application/vnd.openxmlformats-officedocument.theme+xml"/>
  <Override PartName="/ppt/tags/tag374.xml" ContentType="application/vnd.openxmlformats-officedocument.presentationml.tags+xml"/>
  <Override PartName="/ppt/diagrams/layout27.xml" ContentType="application/vnd.openxmlformats-officedocument.drawingml.diagramLayout+xml"/>
  <Override PartName="/ppt/tags/tag119.xml" ContentType="application/vnd.openxmlformats-officedocument.presentationml.tags+xml"/>
  <Override PartName="/ppt/tags/tag166.xml" ContentType="application/vnd.openxmlformats-officedocument.presentationml.tags+xml"/>
  <Override PartName="/ppt/diagrams/colors37.xml" ContentType="application/vnd.openxmlformats-officedocument.drawingml.diagramColors+xml"/>
  <Override PartName="/ppt/diagrams/quickStyle41.xml" ContentType="application/vnd.openxmlformats-officedocument.drawingml.diagramStyle+xml"/>
  <Override PartName="/ppt/diagrams/drawing42.xml" ContentType="application/vnd.ms-office.drawingml.diagramDrawing+xml"/>
  <Override PartName="/ppt/tags/tag51.xml" ContentType="application/vnd.openxmlformats-officedocument.presentationml.tags+xml"/>
  <Override PartName="/ppt/theme/theme9.xml" ContentType="application/vnd.openxmlformats-officedocument.theme+xml"/>
  <Override PartName="/ppt/tags/tag289.xml" ContentType="application/vnd.openxmlformats-officedocument.presentationml.tags+xml"/>
  <Override PartName="/ppt/tags/tag305.xml" ContentType="application/vnd.openxmlformats-officedocument.presentationml.tags+xml"/>
  <Override PartName="/ppt/tags/tag352.xml" ContentType="application/vnd.openxmlformats-officedocument.presentationml.tags+xml"/>
  <Override PartName="/ppt/diagrams/drawing20.xml" ContentType="application/vnd.ms-office.drawingml.diagramDrawing+xml"/>
  <Override PartName="/ppt/tags/tag144.xml" ContentType="application/vnd.openxmlformats-officedocument.presentationml.tags+xml"/>
  <Override PartName="/ppt/tags/tag191.xml" ContentType="application/vnd.openxmlformats-officedocument.presentationml.tags+xml"/>
  <Override PartName="/ppt/slideLayouts/slideLayout97.xml" ContentType="application/vnd.openxmlformats-officedocument.presentationml.slideLayout+xml"/>
  <Override PartName="/ppt/tags/tag330.xml" ContentType="application/vnd.openxmlformats-officedocument.presentationml.tags+xml"/>
  <Override PartName="/ppt/theme/theme20.xml" ContentType="application/vnd.openxmlformats-officedocument.theme+xml"/>
  <Override PartName="/ppt/diagrams/colors15.xml" ContentType="application/vnd.openxmlformats-officedocument.drawingml.diagramColors+xml"/>
  <Override PartName="/ppt/diagrams/data28.xml" ContentType="application/vnd.openxmlformats-officedocument.drawingml.diagramData+xml"/>
  <Override PartName="/ppt/diagrams/layout30.xml" ContentType="application/vnd.openxmlformats-officedocument.drawingml.diagramLayout+xml"/>
  <Override PartName="/ppt/slides/slide29.xml" ContentType="application/vnd.openxmlformats-officedocument.presentationml.slide+xml"/>
  <Override PartName="/ppt/tags/tag122.xml" ContentType="application/vnd.openxmlformats-officedocument.presentationml.tags+xml"/>
  <Override PartName="/ppt/tags/tag267.xml" ContentType="application/vnd.openxmlformats-officedocument.presentationml.tags+xml"/>
  <Override PartName="/ppt/tags/tag406.xml" ContentType="application/vnd.openxmlformats-officedocument.presentationml.tags+xml"/>
  <Override PartName="/ppt/diagrams/drawing2.xml" ContentType="application/vnd.ms-office.drawingml.diagramDrawing+xml"/>
  <Override PartName="/customXml/itemProps1.xml" ContentType="application/vnd.openxmlformats-officedocument.customXmlProperties+xml"/>
  <Override PartName="/ppt/slides/slide4.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tags/tag89.xml" ContentType="application/vnd.openxmlformats-officedocument.presentationml.tags+xml"/>
  <Override PartName="/ppt/slideLayouts/slideLayout75.xml" ContentType="application/vnd.openxmlformats-officedocument.presentationml.slideLayout+xml"/>
  <Override PartName="/ppt/tags/tag245.xml" ContentType="application/vnd.openxmlformats-officedocument.presentationml.tags+xml"/>
  <Override PartName="/ppt/tags/tag292.xml" ContentType="application/vnd.openxmlformats-officedocument.presentationml.tags+xml"/>
  <Override PartName="/ppt/diagrams/colors40.xml" ContentType="application/vnd.openxmlformats-officedocument.drawingml.diagramColors+xml"/>
  <Override PartName="/ppt/tags/tag100.xml" ContentType="application/vnd.openxmlformats-officedocument.presentationml.tags+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tags/tag368.xml" ContentType="application/vnd.openxmlformats-officedocument.presentationml.tags+xml"/>
  <Override PartName="/ppt/diagrams/data31.xml" ContentType="application/vnd.openxmlformats-officedocument.drawingml.diagramData+xml"/>
  <Override PartName="/ppt/notesSlides/notesSlide45.xml" ContentType="application/vnd.openxmlformats-officedocument.presentationml.notesSlide+xml"/>
  <Override PartName="/ppt/slides/slide32.xml" ContentType="application/vnd.openxmlformats-officedocument.presentationml.slide+xml"/>
  <Override PartName="/ppt/tags/tag67.xml" ContentType="application/vnd.openxmlformats-officedocument.presentationml.tags+xml"/>
  <Override PartName="/ppt/tags/tag223.xml" ContentType="application/vnd.openxmlformats-officedocument.presentationml.tags+xml"/>
  <Override PartName="/ppt/tags/tag270.xml" ContentType="application/vnd.openxmlformats-officedocument.presentationml.tags+xml"/>
  <Override PartName="/ppt/diagrams/quickStyle35.xml" ContentType="application/vnd.openxmlformats-officedocument.drawingml.diagramStyle+xml"/>
  <Override PartName="/ppt/diagrams/drawing36.xml" ContentType="application/vnd.ms-office.drawingml.diagramDrawing+xml"/>
  <Override PartName="/ppt/slideMasters/slideMaster15.xml" ContentType="application/vnd.openxmlformats-officedocument.presentationml.slideMaster+xml"/>
  <Override PartName="/ppt/slides/slide10.xml" ContentType="application/vnd.openxmlformats-officedocument.presentationml.slide+xml"/>
  <Override PartName="/ppt/tags/tag45.xml" ContentType="application/vnd.openxmlformats-officedocument.presentationml.tags+xml"/>
  <Override PartName="/ppt/slideLayouts/slideLayout31.xml" ContentType="application/vnd.openxmlformats-officedocument.presentationml.slideLayout+xml"/>
  <Override PartName="/ppt/tags/tag92.xml" ContentType="application/vnd.openxmlformats-officedocument.presentationml.tags+xml"/>
  <Override PartName="/ppt/tags/tag201.xml" ContentType="application/vnd.openxmlformats-officedocument.presentationml.tags+xml"/>
  <Override PartName="/ppt/tags/tag346.xml" ContentType="application/vnd.openxmlformats-officedocument.presentationml.tags+xml"/>
  <Override PartName="/ppt/tags/tag393.xml" ContentType="application/vnd.openxmlformats-officedocument.presentationml.tags+xml"/>
  <Override PartName="/ppt/diagrams/data6.xml" ContentType="application/vnd.openxmlformats-officedocument.drawingml.diagramData+xml"/>
  <Override PartName="/ppt/notesSlides/notesSlide23.xml" ContentType="application/vnd.openxmlformats-officedocument.presentationml.notesSlide+xml"/>
  <Override PartName="/ppt/diagrams/layout46.xml" ContentType="application/vnd.openxmlformats-officedocument.drawingml.diagramLayout+xml"/>
  <Override PartName="/ppt/tags/tag138.xml" ContentType="application/vnd.openxmlformats-officedocument.presentationml.tags+xml"/>
  <Override PartName="/ppt/tags/tag185.xml" ContentType="application/vnd.openxmlformats-officedocument.presentationml.tags+xml"/>
  <Override PartName="/ppt/theme/theme14.xml" ContentType="application/vnd.openxmlformats-officedocument.theme+xml"/>
  <Override PartName="/ppt/tags/tag324.xml" ContentType="application/vnd.openxmlformats-officedocument.presentationml.tags+xml"/>
  <Override PartName="/ppt/tags/tag371.xml" ContentType="application/vnd.openxmlformats-officedocument.presentationml.tags+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tags/tag2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163.xml" ContentType="application/vnd.openxmlformats-officedocument.presentationml.tags+xml"/>
  <Override PartName="/ppt/diagrams/layout24.xml" ContentType="application/vnd.openxmlformats-officedocument.drawingml.diagramLayout+xml"/>
  <Override PartName="/ppt/tags/tag9.xml" ContentType="application/vnd.openxmlformats-officedocument.presentationml.tags+xml"/>
  <Override PartName="/ppt/theme/theme6.xml" ContentType="application/vnd.openxmlformats-officedocument.theme+xml"/>
  <Override PartName="/ppt/slideLayouts/slideLayout69.xml" ContentType="application/vnd.openxmlformats-officedocument.presentationml.slideLayout+xml"/>
  <Override PartName="/ppt/tags/tag302.xml" ContentType="application/vnd.openxmlformats-officedocument.presentationml.tags+xml"/>
  <Override PartName="/ppt/diagrams/quickStyle7.xml" ContentType="application/vnd.openxmlformats-officedocument.drawingml.diagramStyle+xml"/>
  <Override PartName="/ppt/diagrams/colors34.xml" ContentType="application/vnd.openxmlformats-officedocument.drawingml.diagramColors+xml"/>
  <Override PartName="/ppt/slides/slide48.xml" ContentType="application/vnd.openxmlformats-officedocument.presentationml.slide+xml"/>
  <Default Extension="bin" ContentType="application/vnd.openxmlformats-officedocument.oleObject"/>
  <Override PartName="/ppt/tags/tag141.xml" ContentType="application/vnd.openxmlformats-officedocument.presentationml.tags+xml"/>
  <Override PartName="/ppt/tags/tag239.xml" ContentType="application/vnd.openxmlformats-officedocument.presentationml.tags+xml"/>
  <Override PartName="/ppt/tags/tag286.xml" ContentType="application/vnd.openxmlformats-officedocument.presentationml.tags+xml"/>
  <Override PartName="/ppt/diagrams/colors12.xml" ContentType="application/vnd.openxmlformats-officedocument.drawingml.diagramColors+xml"/>
  <Override PartName="/ppt/diagrams/data25.xml" ContentType="application/vnd.openxmlformats-officedocument.drawingml.diagramData+xml"/>
  <Override PartName="/ppt/slides/slide26.xml" ContentType="application/vnd.openxmlformats-officedocument.presentationml.slide+xml"/>
  <Override PartName="/ppt/slideLayouts/slideLayout47.xml" ContentType="application/vnd.openxmlformats-officedocument.presentationml.slideLayout+xml"/>
  <Override PartName="/ppt/tags/tag217.xml" ContentType="application/vnd.openxmlformats-officedocument.presentationml.tags+xml"/>
  <Override PartName="/ppt/tags/tag264.xml" ContentType="application/vnd.openxmlformats-officedocument.presentationml.tags+xml"/>
  <Override PartName="/ppt/slideLayouts/slideLayout94.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Layouts/slideLayout25.xml" ContentType="application/vnd.openxmlformats-officedocument.presentationml.slideLayout+xml"/>
  <Override PartName="/ppt/tags/tag86.xml" ContentType="application/vnd.openxmlformats-officedocument.presentationml.tags+xml"/>
  <Override PartName="/ppt/slideLayouts/slideLayout72.xml" ContentType="application/vnd.openxmlformats-officedocument.presentationml.slideLayout+xml"/>
  <Override PartName="/ppt/tags/tag387.xml" ContentType="application/vnd.openxmlformats-officedocument.presentationml.tags+xml"/>
  <Override PartName="/ppt/tags/tag403.xml" ContentType="application/vnd.openxmlformats-officedocument.presentationml.tags+xml"/>
  <Override PartName="/ppt/notesSlides/notesSlide17.xml" ContentType="application/vnd.openxmlformats-officedocument.presentationml.notesSlide+xml"/>
  <Override PartName="/ppt/diagrams/quickStyle29.xml" ContentType="application/vnd.openxmlformats-officedocument.drawingml.diagramStyle+xml"/>
  <Override PartName="/ppt/slides/slide51.xml" ContentType="application/vnd.openxmlformats-officedocument.presentationml.slide+xml"/>
  <Override PartName="/ppt/tags/tag179.xml" ContentType="application/vnd.openxmlformats-officedocument.presentationml.tags+xml"/>
  <Override PartName="/ppt/tags/tag242.xml" ContentType="application/vnd.openxmlformats-officedocument.presentationml.tags+xml"/>
  <Override PartName="/ppt/slideLayouts/slideLayout103.xml" ContentType="application/vnd.openxmlformats-officedocument.presentationml.slideLayout+xml"/>
  <Override PartName="/ppt/tags/tag17.xml" ContentType="application/vnd.openxmlformats-officedocument.presentationml.tags+xml"/>
  <Override PartName="/ppt/tags/tag64.xml" ContentType="application/vnd.openxmlformats-officedocument.presentationml.tags+xml"/>
  <Override PartName="/ppt/slideLayouts/slideLayout50.xml" ContentType="application/vnd.openxmlformats-officedocument.presentationml.slideLayout+xml"/>
  <Override PartName="/ppt/tags/tag220.xml" ContentType="application/vnd.openxmlformats-officedocument.presentationml.tags+xml"/>
  <Override PartName="/ppt/tags/tag318.xml" ContentType="application/vnd.openxmlformats-officedocument.presentationml.tags+xml"/>
  <Override PartName="/ppt/tags/tag365.xml" ContentType="application/vnd.openxmlformats-officedocument.presentationml.tags+xml"/>
  <Override PartName="/ppt/diagrams/layout18.xml" ContentType="application/vnd.openxmlformats-officedocument.drawingml.diagramLayout+xml"/>
  <Override PartName="/ppt/notesSlides/notesSlide42.xml" ContentType="application/vnd.openxmlformats-officedocument.presentationml.notesSlide+xml"/>
  <Override PartName="/ppt/slideMasters/slideMaster9.xml" ContentType="application/vnd.openxmlformats-officedocument.presentationml.slideMaster+xml"/>
  <Override PartName="/ppt/slideMasters/slideMaster12.xml" ContentType="application/vnd.openxmlformats-officedocument.presentationml.slideMaster+xml"/>
  <Default Extension="gif" ContentType="image/gif"/>
  <Override PartName="/ppt/tags/tag157.xml" ContentType="application/vnd.openxmlformats-officedocument.presentationml.tags+xml"/>
  <Override PartName="/ppt/tags/tag343.xml" ContentType="application/vnd.openxmlformats-officedocument.presentationml.tags+xml"/>
  <Override PartName="/ppt/tags/tag390.xml" ContentType="application/vnd.openxmlformats-officedocument.presentationml.tags+xml"/>
  <Override PartName="/ppt/notesSlides/notesSlide8.xml" ContentType="application/vnd.openxmlformats-officedocument.presentationml.notesSlide+xml"/>
  <Override PartName="/ppt/notesSlides/notesSlide20.xml" ContentType="application/vnd.openxmlformats-officedocument.presentationml.notesSlide+xml"/>
  <Override PartName="/ppt/diagrams/colors28.xml" ContentType="application/vnd.openxmlformats-officedocument.drawingml.diagramColors+xml"/>
  <Override PartName="/ppt/diagrams/quickStyle32.xml" ContentType="application/vnd.openxmlformats-officedocument.drawingml.diagramStyle+xml"/>
  <Override PartName="/ppt/diagrams/drawing33.xml" ContentType="application/vnd.ms-office.drawingml.diagramDrawing+xml"/>
  <Override PartName="/ppt/tags/tag42.xml" ContentType="application/vnd.openxmlformats-officedocument.presentationml.tags+xml"/>
  <Override PartName="/ppt/tags/tag135.xml" ContentType="application/vnd.openxmlformats-officedocument.presentationml.tags+xml"/>
  <Override PartName="/ppt/tags/tag182.xml" ContentType="application/vnd.openxmlformats-officedocument.presentationml.tags+xml"/>
  <Override PartName="/ppt/diagrams/data3.xml" ContentType="application/vnd.openxmlformats-officedocument.drawingml.diagramData+xml"/>
  <Override PartName="/ppt/diagrams/colors5.xml" ContentType="application/vnd.openxmlformats-officedocument.drawingml.diagramColors+xml"/>
  <Override PartName="/ppt/diagrams/quickStyle10.xml" ContentType="application/vnd.openxmlformats-officedocument.drawingml.diagramStyle+xml"/>
  <Override PartName="/ppt/diagrams/drawing11.xml" ContentType="application/vnd.ms-office.drawingml.diagramDrawing+xml"/>
  <Override PartName="/ppt/diagrams/layout43.xml" ContentType="application/vnd.openxmlformats-officedocument.drawingml.diagramLayout+xml"/>
  <Override PartName="/ppt/handoutMasters/handoutMaster1.xml" ContentType="application/vnd.openxmlformats-officedocument.presentationml.handoutMaster+xml"/>
  <Override PartName="/ppt/tags/tag20.xml" ContentType="application/vnd.openxmlformats-officedocument.presentationml.tags+xml"/>
  <Override PartName="/ppt/theme/theme11.xml" ContentType="application/vnd.openxmlformats-officedocument.theme+xml"/>
  <Override PartName="/ppt/slideLayouts/slideLayout88.xml" ContentType="application/vnd.openxmlformats-officedocument.presentationml.slideLayout+xml"/>
  <Override PartName="/ppt/tags/tag321.xml" ContentType="application/vnd.openxmlformats-officedocument.presentationml.tags+xml"/>
  <Override PartName="/ppt/diagrams/data19.xml" ContentType="application/vnd.openxmlformats-officedocument.drawingml.diagramData+xml"/>
  <Override PartName="/ppt/diagrams/layout21.xml" ContentType="application/vnd.openxmlformats-officedocument.drawingml.diagramLayout+xml"/>
  <Override PartName="/ppt/tags/tag6.xml" ContentType="application/vnd.openxmlformats-officedocument.presentationml.tags+xml"/>
  <Override PartName="/ppt/slideLayouts/slideLayout19.xml" ContentType="application/vnd.openxmlformats-officedocument.presentationml.slideLayout+xml"/>
  <Override PartName="/ppt/tags/tag113.xml" ContentType="application/vnd.openxmlformats-officedocument.presentationml.tags+xml"/>
  <Override PartName="/ppt/tags/tag160.xml" ContentType="application/vnd.openxmlformats-officedocument.presentationml.tags+xml"/>
  <Override PartName="/ppt/slideLayouts/slideLayout66.xml" ContentType="application/vnd.openxmlformats-officedocument.presentationml.slideLayout+xml"/>
  <Override PartName="/ppt/tags/tag258.xml" ContentType="application/vnd.openxmlformats-officedocument.presentationml.tags+xml"/>
  <Override PartName="/ppt/diagrams/quickStyle4.xml" ContentType="application/vnd.openxmlformats-officedocument.drawingml.diagramStyle+xml"/>
  <Override PartName="/ppt/diagrams/colors31.xml" ContentType="application/vnd.openxmlformats-officedocument.drawingml.diagramColors+xml"/>
  <Override PartName="/ppt/diagrams/data44.xml" ContentType="application/vnd.openxmlformats-officedocument.drawingml.diagramData+xml"/>
  <Override PartName="/ppt/slides/slide45.xml" ContentType="application/vnd.openxmlformats-officedocument.presentationml.slide+xml"/>
  <Override PartName="/ppt/theme/theme3.xml" ContentType="application/vnd.openxmlformats-officedocument.theme+xml"/>
  <Override PartName="/ppt/tags/tag236.xml" ContentType="application/vnd.openxmlformats-officedocument.presentationml.tags+xml"/>
  <Override PartName="/ppt/tags/tag283.xml" ContentType="application/vnd.openxmlformats-officedocument.presentationml.tags+xml"/>
  <Override PartName="/ppt/tags/tag58.xml" ContentType="application/vnd.openxmlformats-officedocument.presentationml.tags+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tags/tag359.xml" ContentType="application/vnd.openxmlformats-officedocument.presentationml.tags+xml"/>
  <Override PartName="/ppt/diagrams/data22.xml" ContentType="application/vnd.openxmlformats-officedocument.drawingml.diagramData+xml"/>
  <Override PartName="/ppt/notesSlides/notesSlide36.xml" ContentType="application/vnd.openxmlformats-officedocument.presentationml.notesSlide+xml"/>
  <Override PartName="/ppt/slides/slide23.xml" ContentType="application/vnd.openxmlformats-officedocument.presentationml.slide+xml"/>
  <Override PartName="/ppt/slideLayouts/slideLayout22.xml" ContentType="application/vnd.openxmlformats-officedocument.presentationml.slideLayout+xml"/>
  <Override PartName="/ppt/tags/tag198.xml" ContentType="application/vnd.openxmlformats-officedocument.presentationml.tags+xml"/>
  <Override PartName="/ppt/tags/tag214.xml" ContentType="application/vnd.openxmlformats-officedocument.presentationml.tags+xml"/>
  <Override PartName="/ppt/tags/tag261.xml" ContentType="application/vnd.openxmlformats-officedocument.presentationml.tags+xml"/>
  <Override PartName="/ppt/tags/tag400.xml" ContentType="application/vnd.openxmlformats-officedocument.presentationml.tags+xml"/>
  <Override PartName="/ppt/diagrams/layout7.xml" ContentType="application/vnd.openxmlformats-officedocument.drawingml.diagramLayout+xml"/>
  <Override PartName="/ppt/diagrams/quickStyle26.xml" ContentType="application/vnd.openxmlformats-officedocument.drawingml.diagramStyle+xml"/>
  <Override PartName="/ppt/diagrams/drawing27.xml" ContentType="application/vnd.ms-office.drawingml.diagramDrawing+xml"/>
  <Override PartName="/ppt/tags/tag36.xml" ContentType="application/vnd.openxmlformats-officedocument.presentationml.tags+xml"/>
  <Override PartName="/ppt/tags/tag83.xml" ContentType="application/vnd.openxmlformats-officedocument.presentationml.tags+xml"/>
  <Override PartName="/ppt/tags/tag337.xml" ContentType="application/vnd.openxmlformats-officedocument.presentationml.tags+xml"/>
  <Override PartName="/ppt/tags/tag384.xml" ContentType="application/vnd.openxmlformats-officedocument.presentationml.tags+xml"/>
  <Override PartName="/ppt/notesSlides/notesSlide14.xml" ContentType="application/vnd.openxmlformats-officedocument.presentationml.notesSlide+xml"/>
  <Override PartName="/ppt/diagrams/layout37.xml" ContentType="application/vnd.openxmlformats-officedocument.drawingml.diagramLayout+xml"/>
  <Override PartName="/ppt/tags/tag14.xml" ContentType="application/vnd.openxmlformats-officedocument.presentationml.tags+xml"/>
  <Override PartName="/ppt/tags/tag61.xml" ContentType="application/vnd.openxmlformats-officedocument.presentationml.tags+xml"/>
  <Override PartName="/ppt/tags/tag129.xml" ContentType="application/vnd.openxmlformats-officedocument.presentationml.tags+xml"/>
  <Override PartName="/ppt/tags/tag176.xml" ContentType="application/vnd.openxmlformats-officedocument.presentationml.tags+xml"/>
  <Override PartName="/ppt/tags/tag315.xml" ContentType="application/vnd.openxmlformats-officedocument.presentationml.tags+xml"/>
  <Override PartName="/ppt/slideLayouts/slideLayout100.xml" ContentType="application/vnd.openxmlformats-officedocument.presentationml.slideLayout+xml"/>
  <Override PartName="/ppt/tags/tag362.xml" ContentType="application/vnd.openxmlformats-officedocument.presentationml.tags+xml"/>
  <Override PartName="/ppt/diagrams/drawing9.xml" ContentType="application/vnd.ms-office.drawingml.diagramDrawing+xml"/>
  <Override PartName="/ppt/diagrams/layout15.xml" ContentType="application/vnd.openxmlformats-officedocument.drawingml.diagramLayout+xml"/>
  <Override PartName="/ppt/slideMasters/slideMaster6.xml" ContentType="application/vnd.openxmlformats-officedocument.presentationml.slideMaster+xml"/>
  <Override PartName="/ppt/tags/tag107.xml" ContentType="application/vnd.openxmlformats-officedocument.presentationml.tags+xml"/>
  <Override PartName="/ppt/tags/tag154.xml" ContentType="application/vnd.openxmlformats-officedocument.presentationml.tags+xml"/>
  <Override PartName="/ppt/tags/tag299.xml" ContentType="application/vnd.openxmlformats-officedocument.presentationml.tags+xml"/>
  <Override PartName="/ppt/diagrams/drawing30.xml" ContentType="application/vnd.ms-office.drawingml.diagramDrawing+xml"/>
  <Override PartName="/ppt/tags/tag277.xml" ContentType="application/vnd.openxmlformats-officedocument.presentationml.tags+xml"/>
  <Override PartName="/ppt/tags/tag340.xml" ContentType="application/vnd.openxmlformats-officedocument.presentationml.tags+xml"/>
  <Override PartName="/ppt/notesSlides/notesSlide5.xml" ContentType="application/vnd.openxmlformats-officedocument.presentationml.notesSlide+xml"/>
  <Override PartName="/ppt/diagrams/colors25.xml" ContentType="application/vnd.openxmlformats-officedocument.drawingml.diagramColors+xml"/>
  <Override PartName="/ppt/diagrams/data38.xml" ContentType="application/vnd.openxmlformats-officedocument.drawingml.diagramData+xml"/>
  <Override PartName="/ppt/diagrams/layout40.xml" ContentType="application/vnd.openxmlformats-officedocument.drawingml.diagramLayout+xml"/>
  <Override PartName="/ppt/slides/slide39.xml" ContentType="application/vnd.openxmlformats-officedocument.presentationml.slide+xml"/>
  <Override PartName="/ppt/slideLayouts/slideLayout38.xml" ContentType="application/vnd.openxmlformats-officedocument.presentationml.slideLayout+xml"/>
  <Override PartName="/ppt/tags/tag132.xml" ContentType="application/vnd.openxmlformats-officedocument.presentationml.tags+xml"/>
  <Override PartName="/ppt/slideLayouts/slideLayout85.xml" ContentType="application/vnd.openxmlformats-officedocument.presentationml.slideLayout+xml"/>
  <Override PartName="/ppt/diagrams/colors2.xml" ContentType="application/vnd.openxmlformats-officedocument.drawingml.diagramColors+xml"/>
  <Override PartName="/ppt/diagrams/data16.xml" ContentType="application/vnd.openxmlformats-officedocument.drawingml.diagramData+xml"/>
  <Override PartName="/ppt/slides/slide17.xml" ContentType="application/vnd.openxmlformats-officedocument.presentationml.slide+xml"/>
  <Override PartName="/ppt/tags/tag99.xml" ContentType="application/vnd.openxmlformats-officedocument.presentationml.tags+xml"/>
  <Override PartName="/ppt/tags/tag110.xml" ContentType="application/vnd.openxmlformats-officedocument.presentationml.tags+xml"/>
  <Override PartName="/ppt/tags/tag208.xml" ContentType="application/vnd.openxmlformats-officedocument.presentationml.tags+xml"/>
  <Override PartName="/ppt/tags/tag255.xml" ContentType="application/vnd.openxmlformats-officedocument.presentationml.tags+xml"/>
  <Override PartName="/ppt/tags/tag3.xml" ContentType="application/vnd.openxmlformats-officedocument.presentationml.tags+xml"/>
  <Override PartName="/ppt/slideLayouts/slideLayout16.xml" ContentType="application/vnd.openxmlformats-officedocument.presentationml.slideLayout+xml"/>
  <Override PartName="/ppt/tags/tag77.xml" ContentType="application/vnd.openxmlformats-officedocument.presentationml.tags+xml"/>
  <Override PartName="/ppt/slideLayouts/slideLayout63.xml" ContentType="application/vnd.openxmlformats-officedocument.presentationml.slideLayout+xml"/>
  <Override PartName="/ppt/tags/tag233.xml" ContentType="application/vnd.openxmlformats-officedocument.presentationml.tags+xml"/>
  <Override PartName="/ppt/tags/tag280.xml" ContentType="application/vnd.openxmlformats-officedocument.presentationml.tags+xml"/>
  <Override PartName="/ppt/tags/tag378.xml" ContentType="application/vnd.openxmlformats-officedocument.presentationml.tags+xml"/>
  <Override PartName="/ppt/diagrams/quickStyle1.xml" ContentType="application/vnd.openxmlformats-officedocument.drawingml.diagramStyle+xml"/>
  <Override PartName="/ppt/diagrams/data41.xml" ContentType="application/vnd.openxmlformats-officedocument.drawingml.diagramData+xml"/>
  <Override PartName="/ppt/slides/slide42.xml" ContentType="application/vnd.openxmlformats-officedocument.presentationml.slide+xml"/>
  <Override PartName="/ppt/slideLayouts/slideLayout41.xml" ContentType="application/vnd.openxmlformats-officedocument.presentationml.slideLayout+xml"/>
  <Override PartName="/ppt/diagrams/quickStyle45.xml" ContentType="application/vnd.openxmlformats-officedocument.drawingml.diagramStyle+xml"/>
  <Override PartName="/ppt/diagrams/drawing46.xml" ContentType="application/vnd.ms-office.drawingml.diagramDrawing+xml"/>
  <Override PartName="/ppt/slides/slide20.xml" ContentType="application/vnd.openxmlformats-officedocument.presentationml.slide+xml"/>
  <Override PartName="/ppt/tags/tag55.xml" ContentType="application/vnd.openxmlformats-officedocument.presentationml.tags+xml"/>
  <Override PartName="/ppt/tags/tag211.xml" ContentType="application/vnd.openxmlformats-officedocument.presentationml.tags+xml"/>
  <Override PartName="/ppt/tags/tag309.xml" ContentType="application/vnd.openxmlformats-officedocument.presentationml.tags+xml"/>
  <Override PartName="/ppt/tags/tag356.xml" ContentType="application/vnd.openxmlformats-officedocument.presentationml.tags+xml"/>
  <Override PartName="/ppt/diagrams/layout4.xml" ContentType="application/vnd.openxmlformats-officedocument.drawingml.diagramLayout+xml"/>
  <Override PartName="/ppt/notesSlides/notesSlide33.xml" ContentType="application/vnd.openxmlformats-officedocument.presentationml.notesSlide+xml"/>
  <Override PartName="/ppt/tags/tag33.xml" ContentType="application/vnd.openxmlformats-officedocument.presentationml.tags+xml"/>
  <Override PartName="/ppt/tags/tag80.xml" ContentType="application/vnd.openxmlformats-officedocument.presentationml.tags+xml"/>
  <Override PartName="/ppt/tags/tag148.xml" ContentType="application/vnd.openxmlformats-officedocument.presentationml.tags+xml"/>
  <Override PartName="/ppt/tags/tag195.xml" ContentType="application/vnd.openxmlformats-officedocument.presentationml.tags+xml"/>
  <Override PartName="/ppt/tags/tag334.xml" ContentType="application/vnd.openxmlformats-officedocument.presentationml.tags+xml"/>
  <Override PartName="/ppt/tags/tag381.xml" ContentType="application/vnd.openxmlformats-officedocument.presentationml.tags+xml"/>
  <Override PartName="/ppt/notesSlides/notesSlide11.xml" ContentType="application/vnd.openxmlformats-officedocument.presentationml.notesSlide+xml"/>
  <Override PartName="/ppt/diagrams/colors19.xml" ContentType="application/vnd.openxmlformats-officedocument.drawingml.diagramColors+xml"/>
  <Override PartName="/ppt/diagrams/quickStyle23.xml" ContentType="application/vnd.openxmlformats-officedocument.drawingml.diagramStyle+xml"/>
  <Override PartName="/ppt/diagrams/drawing24.xml" ContentType="application/vnd.ms-office.drawingml.diagramDrawing+xml"/>
  <Override PartName="/ppt/diagrams/layout34.xml" ContentType="application/vnd.openxmlformats-officedocument.drawingml.diagramLayout+xml"/>
  <Override PartName="/ppt/tags/tag126.xml" ContentType="application/vnd.openxmlformats-officedocument.presentationml.tags+xml"/>
  <Override PartName="/ppt/tags/tag173.xml" ContentType="application/vnd.openxmlformats-officedocument.presentationml.tags+xml"/>
  <Override PartName="/ppt/diagrams/drawing6.xml" ContentType="application/vnd.ms-office.drawingml.diagramDrawing+xml"/>
  <Override PartName="/ppt/slides/slide8.xml" ContentType="application/vnd.openxmlformats-officedocument.presentationml.slide+xml"/>
  <Override PartName="/ppt/tags/tag11.xml" ContentType="application/vnd.openxmlformats-officedocument.presentationml.tags+xml"/>
  <Override PartName="/ppt/slideLayouts/slideLayout79.xml" ContentType="application/vnd.openxmlformats-officedocument.presentationml.slideLayout+xml"/>
  <Override PartName="/ppt/tags/tag249.xml" ContentType="application/vnd.openxmlformats-officedocument.presentationml.tags+xml"/>
  <Override PartName="/ppt/tags/tag296.xml" ContentType="application/vnd.openxmlformats-officedocument.presentationml.tags+xml"/>
  <Override PartName="/ppt/tags/tag312.xml" ContentType="application/vnd.openxmlformats-officedocument.presentationml.tags+xml"/>
  <Override PartName="/ppt/diagrams/layout12.xml" ContentType="application/vnd.openxmlformats-officedocument.drawingml.diagramLayout+xml"/>
  <Override PartName="/ppt/diagrams/colors44.xml" ContentType="application/vnd.openxmlformats-officedocument.drawingml.diagramColors+xml"/>
  <Override PartName="/ppt/slideMasters/slideMaster3.xml" ContentType="application/vnd.openxmlformats-officedocument.presentationml.slideMaster+xml"/>
  <Override PartName="/ppt/tags/tag104.xml" ContentType="application/vnd.openxmlformats-officedocument.presentationml.tags+xml"/>
  <Override PartName="/ppt/tags/tag151.xml" ContentType="application/vnd.openxmlformats-officedocument.presentationml.tags+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diagrams/colors22.xml" ContentType="application/vnd.openxmlformats-officedocument.drawingml.diagramColors+xml"/>
  <Override PartName="/ppt/diagrams/data35.xml" ContentType="application/vnd.openxmlformats-officedocument.drawingml.diagramData+xml"/>
  <Override PartName="/ppt/slides/slide36.xml" ContentType="application/vnd.openxmlformats-officedocument.presentationml.slide+xml"/>
  <Override PartName="/ppt/tags/tag227.xml" ContentType="application/vnd.openxmlformats-officedocument.presentationml.tags+xml"/>
  <Override PartName="/ppt/tags/tag274.xml" ContentType="application/vnd.openxmlformats-officedocument.presentationml.tags+xml"/>
  <Override PartName="/ppt/diagrams/quickStyle39.xml" ContentType="application/vnd.openxmlformats-officedocument.drawingml.diagramStyle+xml"/>
  <Override PartName="/ppt/notesSlides/notesSlide49.xml" ContentType="application/vnd.openxmlformats-officedocument.presentationml.notesSlide+xml"/>
  <Override PartName="/ppt/slideMasters/slideMaster19.xml" ContentType="application/vnd.openxmlformats-officedocument.presentationml.slideMaster+xml"/>
  <Override PartName="/ppt/tags/tag49.xml" ContentType="application/vnd.openxmlformats-officedocument.presentationml.tags+xml"/>
  <Override PartName="/ppt/slideLayouts/slideLayout35.xml" ContentType="application/vnd.openxmlformats-officedocument.presentationml.slideLayout+xml"/>
  <Override PartName="/ppt/tags/tag96.xml" ContentType="application/vnd.openxmlformats-officedocument.presentationml.tags+xml"/>
  <Override PartName="/ppt/tags/tag205.xml" ContentType="application/vnd.openxmlformats-officedocument.presentationml.tags+xml"/>
  <Override PartName="/ppt/tags/tag252.xml" ContentType="application/vnd.openxmlformats-officedocument.presentationml.tags+xml"/>
  <Override PartName="/ppt/slideLayouts/slideLayout82.xml" ContentType="application/vnd.openxmlformats-officedocument.presentationml.slideLayout+xml"/>
  <Override PartName="/ppt/tags/tag397.xml" ContentType="application/vnd.openxmlformats-officedocument.presentationml.tags+xml"/>
  <Override PartName="/ppt/diagrams/data13.xml" ContentType="application/vnd.openxmlformats-officedocument.drawingml.diagramData+xml"/>
  <Override PartName="/ppt/notesSlides/notesSlide27.xml" ContentType="application/vnd.openxmlformats-officedocument.presentationml.notes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60.xml" ContentType="application/vnd.openxmlformats-officedocument.presentationml.slideLayout+xml"/>
  <Override PartName="/ppt/tags/tag189.xml" ContentType="application/vnd.openxmlformats-officedocument.presentationml.tags+xml"/>
  <Override PartName="/ppt/theme/theme18.xml" ContentType="application/vnd.openxmlformats-officedocument.theme+xml"/>
  <Override PartName="/ppt/diagrams/quickStyle17.xml" ContentType="application/vnd.openxmlformats-officedocument.drawingml.diagramStyle+xml"/>
  <Override PartName="/ppt/diagrams/drawing18.xml" ContentType="application/vnd.ms-office.drawingml.diagramDrawing+xml"/>
  <Override PartName="/ppt/tableStyles.xml" ContentType="application/vnd.openxmlformats-officedocument.presentationml.tableStyles+xml"/>
  <Override PartName="/ppt/tags/tag27.xml" ContentType="application/vnd.openxmlformats-officedocument.presentationml.tags+xml"/>
  <Override PartName="/ppt/tags/tag74.xml" ContentType="application/vnd.openxmlformats-officedocument.presentationml.tags+xml"/>
  <Override PartName="/ppt/tags/tag230.xml" ContentType="application/vnd.openxmlformats-officedocument.presentationml.tags+xml"/>
  <Override PartName="/ppt/tags/tag328.xml" ContentType="application/vnd.openxmlformats-officedocument.presentationml.tags+xml"/>
  <Override PartName="/ppt/tags/tag375.xml" ContentType="application/vnd.openxmlformats-officedocument.presentationml.tags+xml"/>
  <Override PartName="/ppt/diagrams/layout28.xml" ContentType="application/vnd.openxmlformats-officedocument.drawingml.diagramLayout+xml"/>
  <Override PartName="/ppt/diagrams/drawing43.xml" ContentType="application/vnd.ms-office.drawingml.diagramDrawing+xml"/>
  <Override PartName="/ppt/tags/tag52.xml" ContentType="application/vnd.openxmlformats-officedocument.presentationml.tags+xml"/>
  <Override PartName="/ppt/tags/tag167.xml" ContentType="application/vnd.openxmlformats-officedocument.presentationml.tags+xml"/>
  <Override PartName="/ppt/tags/tag306.xml" ContentType="application/vnd.openxmlformats-officedocument.presentationml.tags+xml"/>
  <Override PartName="/ppt/tags/tag353.xml" ContentType="application/vnd.openxmlformats-officedocument.presentationml.tags+xml"/>
  <Override PartName="/ppt/notesSlides/notesSlide30.xml" ContentType="application/vnd.openxmlformats-officedocument.presentationml.notesSlide+xml"/>
  <Override PartName="/ppt/diagrams/colors38.xml" ContentType="application/vnd.openxmlformats-officedocument.drawingml.diagramColors+xml"/>
  <Override PartName="/ppt/diagrams/quickStyle42.xml" ContentType="application/vnd.openxmlformats-officedocument.drawingml.diagramStyle+xml"/>
  <Override PartName="/ppt/tags/tag145.xml" ContentType="application/vnd.openxmlformats-officedocument.presentationml.tags+xml"/>
  <Override PartName="/ppt/tags/tag192.xml" ContentType="application/vnd.openxmlformats-officedocument.presentationml.tags+xml"/>
  <Override PartName="/ppt/theme/theme21.xml" ContentType="application/vnd.openxmlformats-officedocument.theme+xml"/>
  <Override PartName="/ppt/diagrams/layout1.xml" ContentType="application/vnd.openxmlformats-officedocument.drawingml.diagramLayout+xml"/>
  <Override PartName="/ppt/diagrams/quickStyle20.xml" ContentType="application/vnd.openxmlformats-officedocument.drawingml.diagramStyle+xml"/>
  <Override PartName="/ppt/diagrams/drawing21.xml" ContentType="application/vnd.ms-office.drawingml.diagramDrawing+xml"/>
  <Override PartName="/ppt/diagrams/data29.xml" ContentType="application/vnd.openxmlformats-officedocument.drawingml.diagramData+xml"/>
  <Override PartName="/ppt/tags/tag30.xml" ContentType="application/vnd.openxmlformats-officedocument.presentationml.tags+xml"/>
  <Override PartName="/ppt/tags/tag268.xml" ContentType="application/vnd.openxmlformats-officedocument.presentationml.tags+xml"/>
  <Override PartName="/ppt/slideLayouts/slideLayout98.xml" ContentType="application/vnd.openxmlformats-officedocument.presentationml.slideLayout+xml"/>
  <Override PartName="/ppt/tags/tag331.xml" ContentType="application/vnd.openxmlformats-officedocument.presentationml.tags+xml"/>
  <Override PartName="/ppt/diagrams/colors16.xml" ContentType="application/vnd.openxmlformats-officedocument.drawingml.diagramColors+xml"/>
  <Override PartName="/ppt/diagrams/layout31.xml" ContentType="application/vnd.openxmlformats-officedocument.drawingml.diagramLayout+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ags/tag123.xml" ContentType="application/vnd.openxmlformats-officedocument.presentationml.tags+xml"/>
  <Override PartName="/ppt/tags/tag170.xml" ContentType="application/vnd.openxmlformats-officedocument.presentationml.tags+xml"/>
  <Override PartName="/ppt/slideLayouts/slideLayout76.xml" ContentType="application/vnd.openxmlformats-officedocument.presentationml.slideLayout+xml"/>
  <Override PartName="/ppt/tags/tag407.xml" ContentType="application/vnd.openxmlformats-officedocument.presentationml.tags+xml"/>
  <Override PartName="/ppt/diagrams/drawing3.xml" ContentType="application/vnd.ms-office.drawingml.diagramDrawing+xml"/>
  <Override PartName="/ppt/diagrams/colors41.xml" ContentType="application/vnd.openxmlformats-officedocument.drawingml.diagramColors+xml"/>
  <Override PartName="/ppt/tags/tag101.xml" ContentType="application/vnd.openxmlformats-officedocument.presentationml.tags+xml"/>
  <Override PartName="/ppt/tags/tag246.xml" ContentType="application/vnd.openxmlformats-officedocument.presentationml.tags+xml"/>
  <Override PartName="/ppt/tags/tag293.xml" ContentType="application/vnd.openxmlformats-officedocument.presentationml.tags+xml"/>
  <Override PartName="/ppt/slideLayouts/slideLayout107.xml" ContentType="application/vnd.openxmlformats-officedocument.presentationml.slideLayout+xml"/>
  <Override PartName="/ppt/diagrams/data32.xml" ContentType="application/vnd.openxmlformats-officedocument.drawingml.diagramData+xml"/>
  <Override PartName="/ppt/slides/slide33.xml" ContentType="application/vnd.openxmlformats-officedocument.presentationml.slide+xml"/>
  <Override PartName="/ppt/tags/tag68.xml" ContentType="application/vnd.openxmlformats-officedocument.presentationml.tags+xml"/>
  <Override PartName="/ppt/slideLayouts/slideLayout54.xml" ContentType="application/vnd.openxmlformats-officedocument.presentationml.slideLayout+xml"/>
  <Override PartName="/ppt/tags/tag224.xml" ContentType="application/vnd.openxmlformats-officedocument.presentationml.tags+xml"/>
  <Override PartName="/ppt/tags/tag271.xml" ContentType="application/vnd.openxmlformats-officedocument.presentationml.tags+xml"/>
  <Override PartName="/ppt/tags/tag369.xml" ContentType="application/vnd.openxmlformats-officedocument.presentationml.tags+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Layouts/slideLayout32.xml" ContentType="application/vnd.openxmlformats-officedocument.presentationml.slideLayout+xml"/>
  <Override PartName="/ppt/tags/tag347.xml" ContentType="application/vnd.openxmlformats-officedocument.presentationml.tags+xml"/>
  <Override PartName="/ppt/tags/tag394.xml" ContentType="application/vnd.openxmlformats-officedocument.presentationml.tags+xml"/>
  <Override PartName="/ppt/diagrams/data10.xml" ContentType="application/vnd.openxmlformats-officedocument.drawingml.diagramData+xml"/>
  <Override PartName="/ppt/notesSlides/notesSlide24.xml" ContentType="application/vnd.openxmlformats-officedocument.presentationml.notesSlide+xml"/>
  <Override PartName="/ppt/diagrams/quickStyle36.xml" ContentType="application/vnd.openxmlformats-officedocument.drawingml.diagramStyle+xml"/>
  <Override PartName="/ppt/diagrams/drawing37.xml" ContentType="application/vnd.ms-office.drawingml.diagramDrawing+xml"/>
  <Override PartName="/docProps/app.xml" ContentType="application/vnd.openxmlformats-officedocument.extended-properties+xml"/>
  <Override PartName="/ppt/slides/slide11.xml" ContentType="application/vnd.openxmlformats-officedocument.presentationml.slide+xml"/>
  <Override PartName="/ppt/tags/tag46.xml" ContentType="application/vnd.openxmlformats-officedocument.presentationml.tags+xml"/>
  <Override PartName="/ppt/tags/tag93.xml" ContentType="application/vnd.openxmlformats-officedocument.presentationml.tags+xml"/>
  <Override PartName="/ppt/tags/tag139.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slideLayouts/slideLayout110.xml" ContentType="application/vnd.openxmlformats-officedocument.presentationml.slideLayout+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tags/tag24.xml" ContentType="application/vnd.openxmlformats-officedocument.presentationml.tags+xml"/>
  <Override PartName="/ppt/slideLayouts/slideLayout10.xml" ContentType="application/vnd.openxmlformats-officedocument.presentationml.slideLayout+xml"/>
  <Override PartName="/ppt/tags/tag71.xml" ContentType="application/vnd.openxmlformats-officedocument.presentationml.tags+xml"/>
  <Override PartName="/ppt/tags/tag325.xml" ContentType="application/vnd.openxmlformats-officedocument.presentationml.tags+xml"/>
  <Override PartName="/ppt/theme/theme15.xml" ContentType="application/vnd.openxmlformats-officedocument.theme+xml"/>
  <Override PartName="/ppt/tags/tag372.xml" ContentType="application/vnd.openxmlformats-officedocument.presentationml.tags+xml"/>
  <Override PartName="/ppt/diagrams/layout25.xml" ContentType="application/vnd.openxmlformats-officedocument.drawingml.diagramLayout+xml"/>
  <Override PartName="/ppt/tags/tag117.xml" ContentType="application/vnd.openxmlformats-officedocument.presentationml.tags+xml"/>
  <Override PartName="/ppt/tags/tag164.xml" ContentType="application/vnd.openxmlformats-officedocument.presentationml.tags+xml"/>
  <Override PartName="/ppt/diagrams/quickStyle8.xml" ContentType="application/vnd.openxmlformats-officedocument.drawingml.diagramStyle+xml"/>
  <Override PartName="/ppt/diagrams/colors35.xml" ContentType="application/vnd.openxmlformats-officedocument.drawingml.diagramColors+xml"/>
  <Override PartName="/ppt/diagrams/drawing40.xml" ContentType="application/vnd.ms-office.drawingml.diagramDrawing+xml"/>
  <Override PartName="/ppt/slides/slide49.xml" ContentType="application/vnd.openxmlformats-officedocument.presentationml.slide+xml"/>
  <Override PartName="/ppt/theme/theme7.xml" ContentType="application/vnd.openxmlformats-officedocument.theme+xml"/>
  <Override PartName="/ppt/tags/tag142.xml" ContentType="application/vnd.openxmlformats-officedocument.presentationml.tags+xml"/>
  <Override PartName="/ppt/tags/tag287.xml" ContentType="application/vnd.openxmlformats-officedocument.presentationml.tags+xml"/>
  <Override PartName="/ppt/tags/tag303.xml" ContentType="application/vnd.openxmlformats-officedocument.presentationml.tags+xml"/>
  <Override PartName="/ppt/tags/tag350.xml" ContentType="application/vnd.openxmlformats-officedocument.presentationml.tags+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diagrams/colors13.xml" ContentType="application/vnd.openxmlformats-officedocument.drawingml.diagramColors+xml"/>
  <Override PartName="/ppt/diagrams/data26.xml" ContentType="application/vnd.openxmlformats-officedocument.drawingml.diagramData+xml"/>
  <Override PartName="/ppt/slides/slide27.xml" ContentType="application/vnd.openxmlformats-officedocument.presentationml.slide+xml"/>
  <Override PartName="/ppt/slideLayouts/slideLayout4.xml" ContentType="application/vnd.openxmlformats-officedocument.presentationml.slideLayout+xml"/>
  <Override PartName="/ppt/tags/tag120.xml" ContentType="application/vnd.openxmlformats-officedocument.presentationml.tags+xml"/>
  <Override PartName="/ppt/tags/tag218.xml" ContentType="application/vnd.openxmlformats-officedocument.presentationml.tags+xml"/>
  <Override PartName="/ppt/tags/tag265.xml" ContentType="application/vnd.openxmlformats-officedocument.presentationml.tags+xml"/>
  <Override PartName="/ppt/tags/tag404.xml" ContentType="application/vnd.openxmlformats-officedocument.presentationml.tags+xml"/>
  <Override PartName="/ppt/slides/slide2.xml" ContentType="application/vnd.openxmlformats-officedocument.presentationml.slide+xml"/>
  <Override PartName="/ppt/slides/slide52.xml" ContentType="application/vnd.openxmlformats-officedocument.presentationml.slide+xml"/>
  <Override PartName="/ppt/slideLayouts/slideLayout26.xml" ContentType="application/vnd.openxmlformats-officedocument.presentationml.slideLayout+xml"/>
  <Override PartName="/ppt/tags/tag87.xml" ContentType="application/vnd.openxmlformats-officedocument.presentationml.tags+xml"/>
  <Override PartName="/ppt/slideLayouts/slideLayout73.xml" ContentType="application/vnd.openxmlformats-officedocument.presentationml.slideLayout+xml"/>
  <Override PartName="/ppt/tags/tag243.xml" ContentType="application/vnd.openxmlformats-officedocument.presentationml.tags+xml"/>
  <Override PartName="/ppt/tags/tag290.xml" ContentType="application/vnd.openxmlformats-officedocument.presentationml.tags+xml"/>
  <Override PartName="/ppt/tags/tag388.xml" ContentType="application/vnd.openxmlformats-officedocument.presentationml.tags+xml"/>
  <Override PartName="/ppt/notesSlides/notesSlide18.xml" ContentType="application/vnd.openxmlformats-officedocument.presentationml.notesSlide+xml"/>
  <Default Extension="wmf" ContentType="image/x-wmf"/>
  <Override PartName="/ppt/slideLayouts/slideLayout51.xml" ContentType="application/vnd.openxmlformats-officedocument.presentationml.slideLayout+xml"/>
  <Override PartName="/ppt/tags/tag319.xml" ContentType="application/vnd.openxmlformats-officedocument.presentationml.tags+xml"/>
  <Override PartName="/ppt/slideLayouts/slideLayout104.xml" ContentType="application/vnd.openxmlformats-officedocument.presentationml.slideLayout+xml"/>
  <Override PartName="/ppt/tags/tag366.xml" ContentType="application/vnd.openxmlformats-officedocument.presentationml.tags+xml"/>
  <Override PartName="/ppt/notesSlides/notesSlide43.xml" ContentType="application/vnd.openxmlformats-officedocument.presentationml.notesSlide+xml"/>
  <Override PartName="/ppt/slides/slide30.xml" ContentType="application/vnd.openxmlformats-officedocument.presentationml.slide+xml"/>
  <Override PartName="/ppt/tags/tag18.xml" ContentType="application/vnd.openxmlformats-officedocument.presentationml.tags+xml"/>
  <Override PartName="/ppt/tags/tag65.xml" ContentType="application/vnd.openxmlformats-officedocument.presentationml.tags+xml"/>
  <Override PartName="/ppt/tags/tag158.xml" ContentType="application/vnd.openxmlformats-officedocument.presentationml.tags+xml"/>
  <Override PartName="/ppt/tags/tag221.xml" ContentType="application/vnd.openxmlformats-officedocument.presentationml.tags+xml"/>
  <Override PartName="/ppt/diagrams/layout19.xml" ContentType="application/vnd.openxmlformats-officedocument.drawingml.diagramLayout+xml"/>
  <Override PartName="/ppt/diagrams/quickStyle33.xml" ContentType="application/vnd.openxmlformats-officedocument.drawingml.diagramStyle+xml"/>
  <Override PartName="/ppt/diagrams/drawing34.xml" ContentType="application/vnd.ms-office.drawingml.diagramDrawing+xml"/>
  <Override PartName="/ppt/slideMasters/slideMaster13.xml" ContentType="application/vnd.openxmlformats-officedocument.presentationml.slideMaster+xml"/>
  <Override PartName="/ppt/tags/tag43.xml" ContentType="application/vnd.openxmlformats-officedocument.presentationml.tags+xml"/>
  <Override PartName="/ppt/tags/tag90.xml" ContentType="application/vnd.openxmlformats-officedocument.presentationml.tags+xml"/>
  <Override PartName="/ppt/tags/tag344.xml" ContentType="application/vnd.openxmlformats-officedocument.presentationml.tags+xml"/>
  <Override PartName="/ppt/tags/tag391.xml" ContentType="application/vnd.openxmlformats-officedocument.presentationml.tags+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colors29.xml" ContentType="application/vnd.openxmlformats-officedocument.drawingml.diagramColors+xml"/>
  <Override PartName="/ppt/diagrams/layout44.xml" ContentType="application/vnd.openxmlformats-officedocument.drawingml.diagramLayout+xml"/>
  <Override PartName="/ppt/tags/tag136.xml" ContentType="application/vnd.openxmlformats-officedocument.presentationml.tags+xml"/>
  <Override PartName="/ppt/tags/tag183.xml" ContentType="application/vnd.openxmlformats-officedocument.presentationml.tags+xml"/>
  <Override PartName="/ppt/theme/theme12.xml" ContentType="application/vnd.openxmlformats-officedocument.theme+xml"/>
  <Override PartName="/ppt/slideLayouts/slideLayout89.xml" ContentType="application/vnd.openxmlformats-officedocument.presentationml.slideLayout+xml"/>
  <Override PartName="/ppt/tags/tag322.xml" ContentType="application/vnd.openxmlformats-officedocument.presentationml.tags+xml"/>
  <Override PartName="/ppt/diagrams/colors6.xml" ContentType="application/vnd.openxmlformats-officedocument.drawingml.diagramColors+xml"/>
  <Override PartName="/ppt/diagrams/quickStyle11.xml" ContentType="application/vnd.openxmlformats-officedocument.drawingml.diagramStyle+xml"/>
  <Override PartName="/ppt/diagrams/drawing12.xml" ContentType="application/vnd.ms-office.drawingml.diagramDrawing+xml"/>
  <Override PartName="/ppt/tags/tag21.xml" ContentType="application/vnd.openxmlformats-officedocument.presentationml.tags+xml"/>
  <Override PartName="/ppt/tags/tag114.xml" ContentType="application/vnd.openxmlformats-officedocument.presentationml.tags+xml"/>
  <Override PartName="/ppt/tags/tag161.xml" ContentType="application/vnd.openxmlformats-officedocument.presentationml.tags+xml"/>
  <Override PartName="/ppt/tags/tag259.xml" ContentType="application/vnd.openxmlformats-officedocument.presentationml.tags+xml"/>
  <Override PartName="/ppt/diagrams/layout22.xml" ContentType="application/vnd.openxmlformats-officedocument.drawingml.diagramLayout+xml"/>
  <Override PartName="/ppt/tags/tag7.xml" ContentType="application/vnd.openxmlformats-officedocument.presentationml.tags+xml"/>
  <Override PartName="/ppt/theme/theme4.xml" ContentType="application/vnd.openxmlformats-officedocument.theme+xml"/>
  <Override PartName="/ppt/slideLayouts/slideLayout67.xml" ContentType="application/vnd.openxmlformats-officedocument.presentationml.slideLayout+xml"/>
  <Override PartName="/ppt/tags/tag300.xml" ContentType="application/vnd.openxmlformats-officedocument.presentationml.tags+xml"/>
  <Override PartName="/ppt/diagrams/quickStyle5.xml" ContentType="application/vnd.openxmlformats-officedocument.drawingml.diagramStyle+xml"/>
  <Override PartName="/ppt/diagrams/colors32.xml" ContentType="application/vnd.openxmlformats-officedocument.drawingml.diagramColors+xml"/>
  <Override PartName="/ppt/diagrams/data45.xml" ContentType="application/vnd.openxmlformats-officedocument.drawingml.diagramData+xml"/>
  <Override PartName="/ppt/slides/slide46.xml" ContentType="application/vnd.openxmlformats-officedocument.presentationml.slide+xml"/>
  <Override PartName="/ppt/slideLayouts/slideLayout45.xml" ContentType="application/vnd.openxmlformats-officedocument.presentationml.slideLayout+xml"/>
  <Override PartName="/ppt/tags/tag237.xml" ContentType="application/vnd.openxmlformats-officedocument.presentationml.tags+xml"/>
  <Override PartName="/ppt/tags/tag284.xml" ContentType="application/vnd.openxmlformats-officedocument.presentationml.tags+xml"/>
  <Override PartName="/ppt/diagrams/colors10.xml" ContentType="application/vnd.openxmlformats-officedocument.drawingml.diagramColors+xml"/>
  <Override PartName="/ppt/diagrams/data23.xml" ContentType="application/vnd.openxmlformats-officedocument.drawingml.diagramData+xml"/>
  <Override PartName="/ppt/slides/slide24.xml" ContentType="application/vnd.openxmlformats-officedocument.presentationml.slide+xml"/>
  <Override PartName="/ppt/tags/tag59.xml" ContentType="application/vnd.openxmlformats-officedocument.presentationml.tags+xml"/>
  <Override PartName="/ppt/tags/tag215.xml" ContentType="application/vnd.openxmlformats-officedocument.presentationml.tags+xml"/>
  <Override PartName="/ppt/tags/tag262.xml" ContentType="application/vnd.openxmlformats-officedocument.presentationml.tags+xml"/>
  <Override PartName="/ppt/slideLayouts/slideLayout92.xml" ContentType="application/vnd.openxmlformats-officedocument.presentationml.slideLayout+xml"/>
  <Override PartName="/ppt/diagrams/layout8.xml" ContentType="application/vnd.openxmlformats-officedocument.drawingml.diagramLayout+xml"/>
  <Override PartName="/ppt/notesSlides/notesSlide37.xml" ContentType="application/vnd.openxmlformats-officedocument.presentationml.notesSlide+xml"/>
  <Override PartName="/ppt/slideLayouts/slideLayout1.xml" ContentType="application/vnd.openxmlformats-officedocument.presentationml.slideLayout+xml"/>
  <Override PartName="/ppt/tags/tag37.xml" ContentType="application/vnd.openxmlformats-officedocument.presentationml.tags+xml"/>
  <Override PartName="/ppt/slideLayouts/slideLayout23.xml" ContentType="application/vnd.openxmlformats-officedocument.presentationml.slideLayout+xml"/>
  <Override PartName="/ppt/tags/tag84.xml" ContentType="application/vnd.openxmlformats-officedocument.presentationml.tags+xml"/>
  <Override PartName="/ppt/tags/tag199.xml" ContentType="application/vnd.openxmlformats-officedocument.presentationml.tags+xml"/>
  <Override PartName="/ppt/slideLayouts/slideLayout70.xml" ContentType="application/vnd.openxmlformats-officedocument.presentationml.slideLayout+xml"/>
  <Override PartName="/ppt/tags/tag338.xml" ContentType="application/vnd.openxmlformats-officedocument.presentationml.tags+xml"/>
  <Override PartName="/ppt/tags/tag385.xml" ContentType="application/vnd.openxmlformats-officedocument.presentationml.tags+xml"/>
  <Override PartName="/ppt/tags/tag401.xml" ContentType="application/vnd.openxmlformats-officedocument.presentationml.tags+xml"/>
  <Override PartName="/ppt/notesSlides/notesSlide15.xml" ContentType="application/vnd.openxmlformats-officedocument.presentationml.notesSlide+xml"/>
  <Override PartName="/ppt/diagrams/quickStyle27.xml" ContentType="application/vnd.openxmlformats-officedocument.drawingml.diagramStyle+xml"/>
  <Override PartName="/ppt/diagrams/drawing28.xml" ContentType="application/vnd.ms-office.drawingml.diagramDrawing+xml"/>
  <Override PartName="/ppt/diagrams/layout38.xml" ContentType="application/vnd.openxmlformats-officedocument.drawingml.diagramLayout+xml"/>
  <Override PartName="/ppt/tags/tag177.xml" ContentType="application/vnd.openxmlformats-officedocument.presentationml.tags+xml"/>
  <Override PartName="/ppt/tags/tag240.xml" ContentType="application/vnd.openxmlformats-officedocument.presentationml.tags+xml"/>
  <Override PartName="/ppt/slideLayouts/slideLayout101.xml" ContentType="application/vnd.openxmlformats-officedocument.presentationml.slideLayout+xml"/>
  <Override PartName="/ppt/tags/tag15.xml" ContentType="application/vnd.openxmlformats-officedocument.presentationml.tags+xml"/>
  <Default Extension="tiff" ContentType="image/tiff"/>
  <Override PartName="/ppt/tags/tag62.xml" ContentType="application/vnd.openxmlformats-officedocument.presentationml.tags+xml"/>
  <Override PartName="/ppt/tags/tag316.xml" ContentType="application/vnd.openxmlformats-officedocument.presentationml.tags+xml"/>
  <Override PartName="/ppt/tags/tag363.xml" ContentType="application/vnd.openxmlformats-officedocument.presentationml.tags+xml"/>
  <Override PartName="/ppt/diagrams/layout16.xml" ContentType="application/vnd.openxmlformats-officedocument.drawingml.diagramLayout+xml"/>
  <Override PartName="/ppt/notesSlides/notesSlide40.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ags/tag40.xml" ContentType="application/vnd.openxmlformats-officedocument.presentationml.tags+xml"/>
  <Override PartName="/ppt/tags/tag108.xml" ContentType="application/vnd.openxmlformats-officedocument.presentationml.tags+xml"/>
  <Override PartName="/ppt/tags/tag155.xml" ContentType="application/vnd.openxmlformats-officedocument.presentationml.tags+xml"/>
  <Override PartName="/ppt/tags/tag341.xml" ContentType="application/vnd.openxmlformats-officedocument.presentationml.tags+xml"/>
  <Override PartName="/ppt/notesSlides/notesSlide6.xml" ContentType="application/vnd.openxmlformats-officedocument.presentationml.notesSlide+xml"/>
  <Override PartName="/ppt/diagrams/colors26.xml" ContentType="application/vnd.openxmlformats-officedocument.drawingml.diagramColors+xml"/>
  <Override PartName="/ppt/diagrams/quickStyle30.xml" ContentType="application/vnd.openxmlformats-officedocument.drawingml.diagramStyle+xml"/>
  <Override PartName="/ppt/diagrams/drawing31.xml" ContentType="application/vnd.ms-office.drawingml.diagramDrawing+xml"/>
  <Override PartName="/ppt/diagrams/data39.xml" ContentType="application/vnd.openxmlformats-officedocument.drawingml.diagramData+xml"/>
  <Override PartName="/ppt/diagrams/layout41.xml" ContentType="application/vnd.openxmlformats-officedocument.drawingml.diagramLayout+xml"/>
  <Override PartName="/ppt/tags/tag133.xml" ContentType="application/vnd.openxmlformats-officedocument.presentationml.tags+xml"/>
  <Override PartName="/ppt/tags/tag180.xml" ContentType="application/vnd.openxmlformats-officedocument.presentationml.tags+xml"/>
  <Override PartName="/ppt/tags/tag278.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Override PartName="/ppt/slideLayouts/slideLayout39.xml" ContentType="application/vnd.openxmlformats-officedocument.presentationml.slideLayout+xml"/>
  <Override PartName="/ppt/tags/tag209.xml" ContentType="application/vnd.openxmlformats-officedocument.presentationml.tags+xml"/>
  <Override PartName="/ppt/tags/tag256.xml" ContentType="application/vnd.openxmlformats-officedocument.presentationml.tags+xml"/>
  <Override PartName="/ppt/slideLayouts/slideLayout86.xml" ContentType="application/vnd.openxmlformats-officedocument.presentationml.slideLayout+xml"/>
  <Override PartName="/ppt/diagrams/data17.xml" ContentType="application/vnd.openxmlformats-officedocument.drawingml.diagramData+xml"/>
  <Override PartName="/ppt/slides/slide18.xml" ContentType="application/vnd.openxmlformats-officedocument.presentationml.slide+xml"/>
  <Override PartName="/ppt/tags/tag4.xml" ContentType="application/vnd.openxmlformats-officedocument.presentationml.tags+xml"/>
  <Override PartName="/ppt/slideLayouts/slideLayout17.xml" ContentType="application/vnd.openxmlformats-officedocument.presentationml.slideLayout+xml"/>
  <Override PartName="/ppt/tags/tag111.xml" ContentType="application/vnd.openxmlformats-officedocument.presentationml.tags+xml"/>
  <Override PartName="/ppt/slideLayouts/slideLayout64.xml" ContentType="application/vnd.openxmlformats-officedocument.presentationml.slideLayout+xml"/>
  <Override PartName="/ppt/diagrams/quickStyle2.xml" ContentType="application/vnd.openxmlformats-officedocument.drawingml.diagramStyle+xml"/>
  <Override PartName="/ppt/diagrams/data42.xml" ContentType="application/vnd.openxmlformats-officedocument.drawingml.diagramData+xml"/>
  <Override PartName="/ppt/slides/slide43.xml" ContentType="application/vnd.openxmlformats-officedocument.presentationml.slide+xml"/>
  <Override PartName="/ppt/theme/theme1.xml" ContentType="application/vnd.openxmlformats-officedocument.theme+xml"/>
  <Override PartName="/ppt/tags/tag78.xml" ContentType="application/vnd.openxmlformats-officedocument.presentationml.tags+xml"/>
  <Override PartName="/ppt/tags/tag234.xml" ContentType="application/vnd.openxmlformats-officedocument.presentationml.tags+xml"/>
  <Override PartName="/ppt/tags/tag281.xml" ContentType="application/vnd.openxmlformats-officedocument.presentationml.tags+xml"/>
  <Override PartName="/ppt/tags/tag379.xml" ContentType="application/vnd.openxmlformats-officedocument.presentationml.tags+xml"/>
  <Override PartName="/ppt/tags/tag56.xml" ContentType="application/vnd.openxmlformats-officedocument.presentationml.tags+xml"/>
  <Override PartName="/ppt/slideLayouts/slideLayout42.xml" ContentType="application/vnd.openxmlformats-officedocument.presentationml.slideLayout+xml"/>
  <Override PartName="/ppt/tags/tag357.xml" ContentType="application/vnd.openxmlformats-officedocument.presentationml.tags+xml"/>
  <Override PartName="/ppt/diagrams/data20.xml" ContentType="application/vnd.openxmlformats-officedocument.drawingml.diagramData+xml"/>
  <Override PartName="/ppt/notesSlides/notesSlide34.xml" ContentType="application/vnd.openxmlformats-officedocument.presentationml.notesSlide+xml"/>
  <Override PartName="/ppt/diagrams/quickStyle46.xml" ContentType="application/vnd.openxmlformats-officedocument.drawingml.diagramStyle+xml"/>
  <Override PartName="/ppt/slides/slide21.xml" ContentType="application/vnd.openxmlformats-officedocument.presentationml.slide+xml"/>
  <Override PartName="/ppt/slideLayouts/slideLayout20.xml" ContentType="application/vnd.openxmlformats-officedocument.presentationml.slideLayout+xml"/>
  <Override PartName="/ppt/tags/tag149.xml" ContentType="application/vnd.openxmlformats-officedocument.presentationml.tags+xml"/>
  <Override PartName="/ppt/tags/tag196.xml" ContentType="application/vnd.openxmlformats-officedocument.presentationml.tags+xml"/>
  <Override PartName="/ppt/tags/tag212.xml" ContentType="application/vnd.openxmlformats-officedocument.presentationml.tags+xml"/>
  <Override PartName="/ppt/diagrams/layout5.xml" ContentType="application/vnd.openxmlformats-officedocument.drawingml.diagramLayout+xml"/>
  <Override PartName="/ppt/diagrams/quickStyle24.xml" ContentType="application/vnd.openxmlformats-officedocument.drawingml.diagramStyle+xml"/>
  <Override PartName="/ppt/diagrams/drawing25.xml" ContentType="application/vnd.ms-office.drawingml.diagramDrawing+xml"/>
  <Override PartName="/docProps/custom.xml" ContentType="application/vnd.openxmlformats-officedocument.custom-properties+xml"/>
  <Override PartName="/ppt/tags/tag34.xml" ContentType="application/vnd.openxmlformats-officedocument.presentationml.tags+xml"/>
  <Override PartName="/ppt/tags/tag81.xml" ContentType="application/vnd.openxmlformats-officedocument.presentationml.tags+xml"/>
  <Override PartName="/ppt/tags/tag335.xml" ContentType="application/vnd.openxmlformats-officedocument.presentationml.tags+xml"/>
  <Override PartName="/ppt/tags/tag382.xml" ContentType="application/vnd.openxmlformats-officedocument.presentationml.tags+xml"/>
  <Override PartName="/ppt/notesSlides/notesSlide12.xml" ContentType="application/vnd.openxmlformats-officedocument.presentationml.notesSlide+xml"/>
  <Override PartName="/ppt/diagrams/layout35.xml" ContentType="application/vnd.openxmlformats-officedocument.drawingml.diagramLayout+xml"/>
  <Override PartName="/ppt/tags/tag12.xml" ContentType="application/vnd.openxmlformats-officedocument.presentationml.tags+xml"/>
  <Override PartName="/ppt/tags/tag127.xml" ContentType="application/vnd.openxmlformats-officedocument.presentationml.tags+xml"/>
  <Override PartName="/ppt/tags/tag174.xml" ContentType="application/vnd.openxmlformats-officedocument.presentationml.tags+xml"/>
  <Override PartName="/ppt/tags/tag313.xml" ContentType="application/vnd.openxmlformats-officedocument.presentationml.tags+xml"/>
  <Override PartName="/ppt/tags/tag360.xml" ContentType="application/vnd.openxmlformats-officedocument.presentationml.tags+xml"/>
  <Override PartName="/ppt/diagrams/drawing7.xml" ContentType="application/vnd.ms-office.drawingml.diagramDrawing+xml"/>
  <Override PartName="/ppt/diagrams/layout13.xml" ContentType="application/vnd.openxmlformats-officedocument.drawingml.diagramLayout+xml"/>
  <Override PartName="/ppt/diagrams/colors45.xml" ContentType="application/vnd.openxmlformats-officedocument.drawingml.diagramColors+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ags/tag105.xml" ContentType="application/vnd.openxmlformats-officedocument.presentationml.tags+xml"/>
  <Override PartName="/ppt/tags/tag152.xml" ContentType="application/vnd.openxmlformats-officedocument.presentationml.tags+xml"/>
  <Override PartName="/ppt/tags/tag297.xml" ContentType="application/vnd.openxmlformats-officedocument.presentationml.tags+xml"/>
  <Override PartName="/ppt/slideLayouts/slideLayout58.xml" ContentType="application/vnd.openxmlformats-officedocument.presentationml.slideLayout+xml"/>
  <Override PartName="/ppt/tags/tag228.xml" ContentType="application/vnd.openxmlformats-officedocument.presentationml.tags+xml"/>
  <Override PartName="/ppt/tags/tag275.xml" ContentType="application/vnd.openxmlformats-officedocument.presentationml.tags+xml"/>
  <Override PartName="/ppt/notesSlides/notesSlide3.xml" ContentType="application/vnd.openxmlformats-officedocument.presentationml.notesSlide+xml"/>
  <Override PartName="/ppt/diagrams/colors23.xml" ContentType="application/vnd.openxmlformats-officedocument.drawingml.diagramColors+xml"/>
  <Override PartName="/ppt/diagrams/data36.xml" ContentType="application/vnd.openxmlformats-officedocument.drawingml.diagramData+xml"/>
  <Override PartName="/ppt/slides/slide37.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tags/tag130.xml" ContentType="application/vnd.openxmlformats-officedocument.presentationml.tags+xml"/>
  <Override PartName="/ppt/slideLayouts/slideLayout83.xml" ContentType="application/vnd.openxmlformats-officedocument.presentationml.slideLayout+xml"/>
  <Override PartName="/ppt/diagrams/data14.xml" ContentType="application/vnd.openxmlformats-officedocument.drawingml.diagramData+xml"/>
  <Override PartName="/ppt/slides/slide15.xml" ContentType="application/vnd.openxmlformats-officedocument.presentationml.slide+xml"/>
  <Override PartName="/ppt/tags/tag97.xml" ContentType="application/vnd.openxmlformats-officedocument.presentationml.tags+xml"/>
  <Override PartName="/ppt/tags/tag206.xml" ContentType="application/vnd.openxmlformats-officedocument.presentationml.tags+xml"/>
  <Override PartName="/ppt/tags/tag253.xml" ContentType="application/vnd.openxmlformats-officedocument.presentationml.tags+xml"/>
  <Override PartName="/ppt/tags/tag398.xml" ContentType="application/vnd.openxmlformats-officedocument.presentationml.tags+xml"/>
  <Override PartName="/ppt/diagrams/drawing19.xml" ContentType="application/vnd.ms-office.drawingml.diagramDrawing+xml"/>
  <Override PartName="/ppt/notesSlides/notesSlide28.xml" ContentType="application/vnd.openxmlformats-officedocument.presentationml.notesSlide+xml"/>
  <Override PartName="/ppt/tags/tag1.xml" ContentType="application/vnd.openxmlformats-officedocument.presentationml.tags+xml"/>
  <Override PartName="/ppt/tags/tag28.xml" ContentType="application/vnd.openxmlformats-officedocument.presentationml.tags+xml"/>
  <Override PartName="/ppt/slideLayouts/slideLayout14.xml" ContentType="application/vnd.openxmlformats-officedocument.presentationml.slideLayout+xml"/>
  <Override PartName="/ppt/tags/tag75.xml" ContentType="application/vnd.openxmlformats-officedocument.presentationml.tags+xml"/>
  <Override PartName="/ppt/slideLayouts/slideLayout61.xml" ContentType="application/vnd.openxmlformats-officedocument.presentationml.slideLayout+xml"/>
  <Override PartName="/ppt/tags/tag231.xml" ContentType="application/vnd.openxmlformats-officedocument.presentationml.tags+xml"/>
  <Override PartName="/ppt/tags/tag329.xml" ContentType="application/vnd.openxmlformats-officedocument.presentationml.tags+xml"/>
  <Override PartName="/ppt/tags/tag376.xml" ContentType="application/vnd.openxmlformats-officedocument.presentationml.tags+xml"/>
  <Override PartName="/ppt/theme/theme19.xml" ContentType="application/vnd.openxmlformats-officedocument.theme+xml"/>
  <Override PartName="/ppt/diagrams/quickStyle18.xml" ContentType="application/vnd.openxmlformats-officedocument.drawingml.diagramStyle+xml"/>
  <Override PartName="/ppt/diagrams/layout29.xml" ContentType="application/vnd.openxmlformats-officedocument.drawingml.diagramLayout+xml"/>
  <Override PartName="/ppt/slides/slide40.xml" ContentType="application/vnd.openxmlformats-officedocument.presentationml.slide+xml"/>
  <Override PartName="/ppt/tags/tag168.xml" ContentType="application/vnd.openxmlformats-officedocument.presentationml.tags+xml"/>
  <Override PartName="/ppt/diagrams/quickStyle43.xml" ContentType="application/vnd.openxmlformats-officedocument.drawingml.diagramStyle+xml"/>
  <Override PartName="/ppt/diagrams/drawing44.xml" ContentType="application/vnd.ms-office.drawingml.diagramDrawing+xml"/>
  <Default Extension="vml" ContentType="application/vnd.openxmlformats-officedocument.vmlDrawing"/>
  <Override PartName="/ppt/tags/tag53.xml" ContentType="application/vnd.openxmlformats-officedocument.presentationml.tags+xml"/>
  <Override PartName="/ppt/tags/tag307.xml" ContentType="application/vnd.openxmlformats-officedocument.presentationml.tags+xml"/>
  <Override PartName="/ppt/tags/tag354.xml" ContentType="application/vnd.openxmlformats-officedocument.presentationml.tags+xml"/>
  <Override PartName="/ppt/diagrams/layout2.xml" ContentType="application/vnd.openxmlformats-officedocument.drawingml.diagramLayout+xml"/>
  <Override PartName="/ppt/notesSlides/notesSlide31.xml" ContentType="application/vnd.openxmlformats-officedocument.presentationml.notesSlide+xml"/>
  <Override PartName="/ppt/diagrams/colors39.xml" ContentType="application/vnd.openxmlformats-officedocument.drawingml.diagramColors+xml"/>
  <Override PartName="/ppt/tags/tag31.xml" ContentType="application/vnd.openxmlformats-officedocument.presentationml.tags+xml"/>
  <Override PartName="/ppt/tags/tag146.xml" ContentType="application/vnd.openxmlformats-officedocument.presentationml.tags+xml"/>
  <Override PartName="/ppt/tags/tag193.xml" ContentType="application/vnd.openxmlformats-officedocument.presentationml.tags+xml"/>
  <Override PartName="/ppt/slideLayouts/slideLayout99.xml" ContentType="application/vnd.openxmlformats-officedocument.presentationml.slideLayout+xml"/>
  <Override PartName="/ppt/tags/tag332.xml" ContentType="application/vnd.openxmlformats-officedocument.presentationml.tags+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22.xml" ContentType="application/vnd.ms-office.drawingml.diagramDrawing+xml"/>
  <Override PartName="/ppt/diagrams/layout32.xml" ContentType="application/vnd.openxmlformats-officedocument.drawingml.diagramLayout+xml"/>
  <Override PartName="/ppt/tags/tag124.xml" ContentType="application/vnd.openxmlformats-officedocument.presentationml.tags+xml"/>
  <Override PartName="/ppt/tags/tag171.xml" ContentType="application/vnd.openxmlformats-officedocument.presentationml.tags+xml"/>
  <Override PartName="/ppt/tags/tag269.xml" ContentType="application/vnd.openxmlformats-officedocument.presentationml.tags+xml"/>
  <Override PartName="/ppt/tags/tag408.xml" ContentType="application/vnd.openxmlformats-officedocument.presentationml.tags+xml"/>
  <Override PartName="/ppt/diagrams/drawing4.xml" ContentType="application/vnd.ms-office.drawingml.diagramDrawing+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77.xml" ContentType="application/vnd.openxmlformats-officedocument.presentationml.slideLayout+xml"/>
  <Override PartName="/ppt/tags/tag247.xml" ContentType="application/vnd.openxmlformats-officedocument.presentationml.tags+xml"/>
  <Override PartName="/ppt/tags/tag294.xml" ContentType="application/vnd.openxmlformats-officedocument.presentationml.tags+xml"/>
  <Override PartName="/ppt/tags/tag310.xml" ContentType="application/vnd.openxmlformats-officedocument.presentationml.tags+xml"/>
  <Override PartName="/ppt/diagrams/layout10.xml" ContentType="application/vnd.openxmlformats-officedocument.drawingml.diagramLayout+xml"/>
  <Override PartName="/ppt/diagrams/colors42.xml" ContentType="application/vnd.openxmlformats-officedocument.drawingml.diagramColors+xml"/>
  <Override PartName="/ppt/slideMasters/slideMaster1.xml" ContentType="application/vnd.openxmlformats-officedocument.presentationml.slideMaster+xml"/>
  <Override PartName="/ppt/tags/tag102.xml" ContentType="application/vnd.openxmlformats-officedocument.presentationml.tags+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diagrams/colors20.xml" ContentType="application/vnd.openxmlformats-officedocument.drawingml.diagramColors+xml"/>
  <Override PartName="/ppt/diagrams/data33.xml" ContentType="application/vnd.openxmlformats-officedocument.drawingml.diagramData+xml"/>
  <Override PartName="/ppt/notesSlides/notesSlide47.xml" ContentType="application/vnd.openxmlformats-officedocument.presentationml.notesSlide+xml"/>
  <Override PartName="/ppt/slides/slide34.xml" ContentType="application/vnd.openxmlformats-officedocument.presentationml.slide+xml"/>
  <Override PartName="/ppt/tags/tag69.xml" ContentType="application/vnd.openxmlformats-officedocument.presentationml.tags+xml"/>
  <Override PartName="/ppt/tags/tag225.xml" ContentType="application/vnd.openxmlformats-officedocument.presentationml.tags+xml"/>
  <Override PartName="/ppt/tags/tag272.xml" ContentType="application/vnd.openxmlformats-officedocument.presentationml.tags+xml"/>
  <Override PartName="/ppt/diagrams/data11.xml" ContentType="application/vnd.openxmlformats-officedocument.drawingml.diagramData+xml"/>
  <Override PartName="/ppt/diagrams/quickStyle37.xml" ContentType="application/vnd.openxmlformats-officedocument.drawingml.diagramStyle+xml"/>
  <Override PartName="/ppt/diagrams/drawing38.xml" ContentType="application/vnd.ms-office.drawingml.diagramDrawing+xml"/>
  <Default Extension="rels" ContentType="application/vnd.openxmlformats-package.relationships+xml"/>
  <Override PartName="/ppt/slideMasters/slideMaster17.xml" ContentType="application/vnd.openxmlformats-officedocument.presentationml.slideMaster+xml"/>
  <Override PartName="/ppt/tags/tag47.xml" ContentType="application/vnd.openxmlformats-officedocument.presentationml.tags+xml"/>
  <Override PartName="/ppt/slideLayouts/slideLayout33.xml" ContentType="application/vnd.openxmlformats-officedocument.presentationml.slideLayout+xml"/>
  <Override PartName="/ppt/tags/tag94.xml" ContentType="application/vnd.openxmlformats-officedocument.presentationml.tags+xml"/>
  <Override PartName="/ppt/tags/tag203.xml" ContentType="application/vnd.openxmlformats-officedocument.presentationml.tags+xml"/>
  <Override PartName="/ppt/slideLayouts/slideLayout80.xml" ContentType="application/vnd.openxmlformats-officedocument.presentationml.slideLayout+xml"/>
  <Override PartName="/ppt/tags/tag250.xml" ContentType="application/vnd.openxmlformats-officedocument.presentationml.tags+xml"/>
  <Override PartName="/ppt/tags/tag348.xml" ContentType="application/vnd.openxmlformats-officedocument.presentationml.tags+xml"/>
  <Override PartName="/ppt/tags/tag395.xml" ContentType="application/vnd.openxmlformats-officedocument.presentationml.tags+xml"/>
  <Override PartName="/ppt/diagrams/data8.xml" ContentType="application/vnd.openxmlformats-officedocument.drawingml.diagramData+xml"/>
  <Override PartName="/ppt/notesSlides/notesSlide25.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tags/tag187.xml" ContentType="application/vnd.openxmlformats-officedocument.presentationml.tags+xml"/>
  <Override PartName="/ppt/theme/theme16.xml" ContentType="application/vnd.openxmlformats-officedocument.theme+xml"/>
  <Override PartName="/ppt/slideLayouts/slideLayout111.xml" ContentType="application/vnd.openxmlformats-officedocument.presentationml.slideLayout+xml"/>
  <Override PartName="/ppt/diagrams/quickStyle15.xml" ContentType="application/vnd.openxmlformats-officedocument.drawingml.diagramStyle+xml"/>
  <Override PartName="/ppt/diagrams/drawing16.xml" ContentType="application/vnd.ms-office.drawingml.diagramDrawing+xml"/>
  <Override PartName="/ppt/tags/tag25.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165.xml" ContentType="application/vnd.openxmlformats-officedocument.presentationml.tags+xml"/>
  <Override PartName="/ppt/tags/tag326.xml" ContentType="application/vnd.openxmlformats-officedocument.presentationml.tags+xml"/>
  <Override PartName="/ppt/tags/tag373.xml" ContentType="application/vnd.openxmlformats-officedocument.presentationml.tags+xml"/>
  <Override PartName="/ppt/diagrams/layout26.xml" ContentType="application/vnd.openxmlformats-officedocument.drawingml.diagramLayout+xml"/>
  <Override PartName="/ppt/diagrams/drawing41.xml" ContentType="application/vnd.ms-office.drawingml.diagramDrawing+xml"/>
  <Override PartName="/ppt/notesSlides/notesSlide50.xml" ContentType="application/vnd.openxmlformats-officedocument.presentationml.notesSlide+xml"/>
  <Override PartName="/ppt/tags/tag50.xml" ContentType="application/vnd.openxmlformats-officedocument.presentationml.tags+xml"/>
  <Override PartName="/ppt/theme/theme8.xml" ContentType="application/vnd.openxmlformats-officedocument.theme+xml"/>
  <Override PartName="/ppt/tags/tag304.xml" ContentType="application/vnd.openxmlformats-officedocument.presentationml.tags+xml"/>
  <Override PartName="/ppt/tags/tag351.xml" ContentType="application/vnd.openxmlformats-officedocument.presentationml.tags+xml"/>
  <Override PartName="/ppt/diagrams/quickStyle9.xml" ContentType="application/vnd.openxmlformats-officedocument.drawingml.diagramStyle+xml"/>
  <Override PartName="/ppt/diagrams/colors36.xml" ContentType="application/vnd.openxmlformats-officedocument.drawingml.diagramColors+xml"/>
  <Override PartName="/ppt/diagrams/quickStyle40.xml" ContentType="application/vnd.openxmlformats-officedocument.drawingml.diagramStyle+xml"/>
  <Override PartName="/ppt/tags/tag143.xml" ContentType="application/vnd.openxmlformats-officedocument.presentationml.tags+xml"/>
  <Override PartName="/ppt/tags/tag190.xml" ContentType="application/vnd.openxmlformats-officedocument.presentationml.tags+xml"/>
  <Override PartName="/ppt/tags/tag288.xml" ContentType="application/vnd.openxmlformats-officedocument.presentationml.tags+xml"/>
  <Override PartName="/ppt/diagrams/colors14.xml" ContentType="application/vnd.openxmlformats-officedocument.drawingml.diagramColors+xml"/>
  <Override PartName="/ppt/diagrams/data27.xml" ContentType="application/vnd.openxmlformats-officedocument.drawingml.diagramData+xml"/>
  <Override PartName="/ppt/slides/slide28.xml" ContentType="application/vnd.openxmlformats-officedocument.presentationml.slide+xml"/>
  <Override PartName="/ppt/slideLayouts/slideLayout49.xml" ContentType="application/vnd.openxmlformats-officedocument.presentationml.slideLayout+xml"/>
  <Override PartName="/ppt/tags/tag219.xml" ContentType="application/vnd.openxmlformats-officedocument.presentationml.tags+xml"/>
  <Override PartName="/ppt/tags/tag266.xml" ContentType="application/vnd.openxmlformats-officedocument.presentationml.tags+xml"/>
  <Override PartName="/ppt/slideLayouts/slideLayout96.xml" ContentType="application/vnd.openxmlformats-officedocument.presentationml.slideLayout+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121.xml" ContentType="application/vnd.openxmlformats-officedocument.presentationml.tags+xml"/>
  <Override PartName="/ppt/slideLayouts/slideLayout74.xml" ContentType="application/vnd.openxmlformats-officedocument.presentationml.slideLayout+xml"/>
  <Override PartName="/ppt/tags/tag389.xml" ContentType="application/vnd.openxmlformats-officedocument.presentationml.tags+xml"/>
  <Override PartName="/ppt/tags/tag405.xml" ContentType="application/vnd.openxmlformats-officedocument.presentationml.tags+xml"/>
  <Override PartName="/ppt/diagrams/drawing1.xml" ContentType="application/vnd.ms-office.drawingml.diagramDrawing+xml"/>
  <Override PartName="/ppt/notesSlides/notesSlide19.xml" ContentType="application/vnd.openxmlformats-officedocument.presentationml.notesSlide+xml"/>
  <Override PartName="/ppt/slides/slide53.xml" ContentType="application/vnd.openxmlformats-officedocument.presentationml.slide+xml"/>
  <Default Extension="jpeg" ContentType="image/jpeg"/>
  <Override PartName="/ppt/tags/tag88.xml" ContentType="application/vnd.openxmlformats-officedocument.presentationml.tags+xml"/>
  <Override PartName="/ppt/tags/tag244.xml" ContentType="application/vnd.openxmlformats-officedocument.presentationml.tags+xml"/>
  <Override PartName="/ppt/tags/tag291.xml" ContentType="application/vnd.openxmlformats-officedocument.presentationml.tags+xml"/>
  <Override PartName="/ppt/slideLayouts/slideLayout105.xml" ContentType="application/vnd.openxmlformats-officedocument.presentationml.slideLayout+xml"/>
  <Override PartName="/ppt/diagrams/data30.xml" ContentType="application/vnd.openxmlformats-officedocument.drawingml.diagramData+xml"/>
  <Override PartName="/ppt/slides/slide31.xml" ContentType="application/vnd.openxmlformats-officedocument.presentationml.slide+xml"/>
  <Override PartName="/ppt/tags/tag19.xml" ContentType="application/vnd.openxmlformats-officedocument.presentationml.tags+xml"/>
  <Override PartName="/ppt/tags/tag66.xml" ContentType="application/vnd.openxmlformats-officedocument.presentationml.tags+xml"/>
  <Override PartName="/ppt/slideLayouts/slideLayout52.xml" ContentType="application/vnd.openxmlformats-officedocument.presentationml.slideLayout+xml"/>
  <Override PartName="/ppt/tags/tag222.xml" ContentType="application/vnd.openxmlformats-officedocument.presentationml.tags+xml"/>
  <Override PartName="/ppt/tags/tag367.xml" ContentType="application/vnd.openxmlformats-officedocument.presentationml.tags+xml"/>
  <Override PartName="/ppt/notesSlides/notesSlide44.xml" ContentType="application/vnd.openxmlformats-officedocument.presentationml.notesSlide+xml"/>
  <Override PartName="/ppt/slideMasters/slideMaster14.xml" ContentType="application/vnd.openxmlformats-officedocument.presentationml.slideMaster+xml"/>
  <Override PartName="/ppt/slideLayouts/slideLayout30.xml" ContentType="application/vnd.openxmlformats-officedocument.presentationml.slideLayout+xml"/>
  <Override PartName="/ppt/tags/tag159.xml" ContentType="application/vnd.openxmlformats-officedocument.presentationml.tags+xml"/>
  <Override PartName="/ppt/tags/tag345.xml" ContentType="application/vnd.openxmlformats-officedocument.presentationml.tags+xml"/>
  <Override PartName="/ppt/tags/tag392.xml" ContentType="application/vnd.openxmlformats-officedocument.presentationml.tags+xml"/>
  <Override PartName="/ppt/notesSlides/notesSlide22.xml" ContentType="application/vnd.openxmlformats-officedocument.presentationml.notesSlide+xml"/>
  <Override PartName="/ppt/diagrams/quickStyle34.xml" ContentType="application/vnd.openxmlformats-officedocument.drawingml.diagramStyle+xml"/>
  <Override PartName="/ppt/diagrams/drawing35.xml" ContentType="application/vnd.ms-office.drawingml.diagramDrawing+xml"/>
  <Override PartName="/ppt/tags/tag44.xml" ContentType="application/vnd.openxmlformats-officedocument.presentationml.tags+xml"/>
  <Override PartName="/ppt/tags/tag91.xml" ContentType="application/vnd.openxmlformats-officedocument.presentationml.tags+xml"/>
  <Override PartName="/ppt/tags/tag137.xml" ContentType="application/vnd.openxmlformats-officedocument.presentationml.tags+xml"/>
  <Override PartName="/ppt/tags/tag184.xml" ContentType="application/vnd.openxmlformats-officedocument.presentationml.tags+xml"/>
  <Override PartName="/ppt/tags/tag200.xml" ContentType="application/vnd.openxmlformats-officedocument.presentationml.tags+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diagrams/layout45.xml" ContentType="application/vnd.openxmlformats-officedocument.drawingml.diagramLayout+xml"/>
  <Override PartName="/ppt/tags/tag22.xml" ContentType="application/vnd.openxmlformats-officedocument.presentationml.tags+xml"/>
  <Override PartName="/ppt/theme/theme13.xml" ContentType="application/vnd.openxmlformats-officedocument.theme+xml"/>
  <Override PartName="/ppt/tags/tag323.xml" ContentType="application/vnd.openxmlformats-officedocument.presentationml.tags+xml"/>
  <Override PartName="/ppt/tags/tag370.xml" ContentType="application/vnd.openxmlformats-officedocument.presentationml.tags+xml"/>
  <Override PartName="/ppt/diagrams/layout23.xml" ContentType="application/vnd.openxmlformats-officedocument.drawingml.diagramLayout+xml"/>
  <Override PartName="/ppt/tags/tag115.xml" ContentType="application/vnd.openxmlformats-officedocument.presentationml.tags+xml"/>
  <Override PartName="/ppt/tags/tag162.xml" ContentType="application/vnd.openxmlformats-officedocument.presentationml.tags+xml"/>
  <Override PartName="/ppt/slideLayouts/slideLayout68.xml" ContentType="application/vnd.openxmlformats-officedocument.presentationml.slideLayout+xml"/>
  <Override PartName="/ppt/tags/tag301.xml" ContentType="application/vnd.openxmlformats-officedocument.presentationml.tags+xml"/>
  <Override PartName="/ppt/diagrams/quickStyle6.xml" ContentType="application/vnd.openxmlformats-officedocument.drawingml.diagramStyle+xml"/>
  <Override PartName="/ppt/diagrams/colors33.xml" ContentType="application/vnd.openxmlformats-officedocument.drawingml.diagramColors+xml"/>
  <Override PartName="/ppt/diagrams/data46.xml" ContentType="application/vnd.openxmlformats-officedocument.drawingml.diagramData+xml"/>
  <Override PartName="/ppt/slides/slide47.xml" ContentType="application/vnd.openxmlformats-officedocument.presentationml.slide+xml"/>
  <Override PartName="/ppt/theme/theme5.xml" ContentType="application/vnd.openxmlformats-officedocument.theme+xml"/>
  <Override PartName="/ppt/tags/tag140.xml" ContentType="application/vnd.openxmlformats-officedocument.presentationml.tags+xml"/>
  <Override PartName="/ppt/tags/tag285.xml" ContentType="application/vnd.openxmlformats-officedocument.presentationml.tags+xml"/>
  <Override PartName="/ppt/slideLayouts/slideLayout46.xml" ContentType="application/vnd.openxmlformats-officedocument.presentationml.slideLayout+xml"/>
  <Override PartName="/ppt/notesSlides/notesSlide38.xml" ContentType="application/vnd.openxmlformats-officedocument.presentationml.notesSlide+xml"/>
  <Override PartName="/ppt/tags/tag216.xml" ContentType="application/vnd.openxmlformats-officedocument.presentationml.tags+xml"/>
  <Override PartName="/ppt/tags/tag402.xml" ContentType="application/vnd.openxmlformats-officedocument.presentationml.tags+xml"/>
  <Override PartName="/ppt/tags/tag85.xml" ContentType="application/vnd.openxmlformats-officedocument.presentationml.tags+xml"/>
  <Override PartName="/ppt/slideLayouts/slideLayout71.xml" ContentType="application/vnd.openxmlformats-officedocument.presentationml.slideLayout+xml"/>
  <Override PartName="/ppt/tags/tag241.xml" ContentType="application/vnd.openxmlformats-officedocument.presentationml.tags+xml"/>
  <Override PartName="/ppt/tags/tag386.xml" ContentType="application/vnd.openxmlformats-officedocument.presentationml.tags+xml"/>
  <Override PartName="/ppt/diagrams/layout39.xml" ContentType="application/vnd.openxmlformats-officedocument.drawingml.diagramLayout+xml"/>
  <Override PartName="/ppt/tags/tag16.xml" ContentType="application/vnd.openxmlformats-officedocument.presentationml.tags+xml"/>
  <Override PartName="/ppt/tags/tag317.xml" ContentType="application/vnd.openxmlformats-officedocument.presentationml.tags+xml"/>
  <Override PartName="/ppt/slideMasters/slideMaster8.xml" ContentType="application/vnd.openxmlformats-officedocument.presentationml.slideMaster+xml"/>
  <Override PartName="/ppt/tags/tag156.xml" ContentType="application/vnd.openxmlformats-officedocument.presentationml.tags+xml"/>
  <Override PartName="/ppt/diagrams/quickStyle31.xml" ContentType="application/vnd.openxmlformats-officedocument.drawingml.diagramStyle+xml"/>
  <Override PartName="/ppt/diagrams/drawing32.xml" ContentType="application/vnd.ms-office.drawingml.diagramDrawing+xml"/>
  <Override PartName="/ppt/tags/tag41.xml" ContentType="application/vnd.openxmlformats-officedocument.presentationml.tags+xml"/>
  <Override PartName="/ppt/tags/tag342.xml" ContentType="application/vnd.openxmlformats-officedocument.presentationml.tags+xml"/>
  <Override PartName="/ppt/diagrams/data2.xml" ContentType="application/vnd.openxmlformats-officedocument.drawingml.diagramData+xml"/>
  <Override PartName="/ppt/tags/tag181.xml" ContentType="application/vnd.openxmlformats-officedocument.presentationml.tags+xml"/>
  <Override PartName="/ppt/theme/theme10.xml" ContentType="application/vnd.openxmlformats-officedocument.theme+xml"/>
  <Override PartName="/ppt/slideLayouts/slideLayout87.xml" ContentType="application/vnd.openxmlformats-officedocument.presentationml.slideLayout+xml"/>
  <Override PartName="/ppt/diagrams/colors4.xml" ContentType="application/vnd.openxmlformats-officedocument.drawingml.diagramColors+xml"/>
  <Override PartName="/ppt/diagrams/data18.xml" ContentType="application/vnd.openxmlformats-officedocument.drawingml.diagramData+xml"/>
  <Override PartName="/ppt/slides/slide19.xml" ContentType="application/vnd.openxmlformats-officedocument.presentationml.slide+xml"/>
  <Override PartName="/ppt/tags/tag112.xml" ContentType="application/vnd.openxmlformats-officedocument.presentationml.tags+xml"/>
  <Override PartName="/ppt/tags/tag257.xml" ContentType="application/vnd.openxmlformats-officedocument.presentationml.tags+xml"/>
  <Override PartName="/ppt/diagrams/layout20.xml" ContentType="application/vnd.openxmlformats-officedocument.drawingml.diagramLayout+xml"/>
  <Override PartName="/ppt/theme/theme2.xml" ContentType="application/vnd.openxmlformats-officedocument.theme+xml"/>
  <Override PartName="/ppt/slideLayouts/slideLayout18.xml" ContentType="application/vnd.openxmlformats-officedocument.presentationml.slideLayout+xml"/>
  <Override PartName="/ppt/diagrams/colors30.xml" ContentType="application/vnd.openxmlformats-officedocument.drawingml.diagramColors+xml"/>
  <Override PartName="/ppt/diagrams/data43.xml" ContentType="application/vnd.openxmlformats-officedocument.drawingml.diagramData+xml"/>
  <Override PartName="/ppt/slides/slide44.xml" ContentType="application/vnd.openxmlformats-officedocument.presentationml.slide+xml"/>
  <Default Extension="emf" ContentType="image/x-emf"/>
  <Override PartName="/ppt/slideLayouts/slideLayout43.xml" ContentType="application/vnd.openxmlformats-officedocument.presentationml.slideLayout+xml"/>
  <Override PartName="/ppt/tags/tag282.xml" ContentType="application/vnd.openxmlformats-officedocument.presentationml.tags+xml"/>
  <Override PartName="/ppt/tags/tag57.xml" ContentType="application/vnd.openxmlformats-officedocument.presentationml.tags+xml"/>
  <Override PartName="/ppt/tags/tag213.xml" ContentType="application/vnd.openxmlformats-officedocument.presentationml.tags+xml"/>
  <Override PartName="/ppt/tags/tag358.xml" ContentType="application/vnd.openxmlformats-officedocument.presentationml.tags+xml"/>
  <Override PartName="/ppt/notesSlides/notesSlide35.xml" ContentType="application/vnd.openxmlformats-officedocument.presentationml.notesSlide+xml"/>
  <Override PartName="/ppt/tags/tag82.xml" ContentType="application/vnd.openxmlformats-officedocument.presentationml.tags+xml"/>
  <Override PartName="/ppt/tags/tag197.xml" ContentType="application/vnd.openxmlformats-officedocument.presentationml.tags+xml"/>
  <Override PartName="/ppt/tags/tag383.xml" ContentType="application/vnd.openxmlformats-officedocument.presentationml.tags+xml"/>
  <Override PartName="/ppt/diagrams/layout36.xml" ContentType="application/vnd.openxmlformats-officedocument.drawingml.diagramLayout+xml"/>
  <Override PartName="/ppt/tags/tag128.xml" ContentType="application/vnd.openxmlformats-officedocument.presentationml.tags+xml"/>
  <Override PartName="/ppt/tags/tag13.xml" ContentType="application/vnd.openxmlformats-officedocument.presentationml.tags+xml"/>
  <Override PartName="/ppt/tags/tag298.xml" ContentType="application/vnd.openxmlformats-officedocument.presentationml.tags+xml"/>
  <Override PartName="/ppt/tags/tag314.xml" ContentType="application/vnd.openxmlformats-officedocument.presentationml.tags+xml"/>
  <Override PartName="/ppt/diagrams/colors46.xml" ContentType="application/vnd.openxmlformats-officedocument.drawingml.diagramColors+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tags/tag153.xml" ContentType="application/vnd.openxmlformats-officedocument.presentationml.tags+xml"/>
  <Override PartName="/ppt/tags/tag229.xml" ContentType="application/vnd.openxmlformats-officedocument.presentationml.tags+xml"/>
  <Override PartName="/ppt/diagrams/colors1.xml" ContentType="application/vnd.openxmlformats-officedocument.drawingml.diagramColors+xml"/>
  <Override PartName="/ppt/tags/tag98.xml" ContentType="application/vnd.openxmlformats-officedocument.presentationml.tags+xml"/>
  <Override PartName="/ppt/tags/tag254.xml" ContentType="application/vnd.openxmlformats-officedocument.presentationml.tags+xml"/>
  <Override PartName="/ppt/slideLayouts/slideLayout84.xml" ContentType="application/vnd.openxmlformats-officedocument.presentationml.slideLayout+xml"/>
  <Override PartName="/ppt/tags/tag399.xml" ContentType="application/vnd.openxmlformats-officedocument.presentationml.tags+xml"/>
  <Override PartName="/ppt/diagrams/data15.xml" ContentType="application/vnd.openxmlformats-officedocument.drawingml.diagramData+xml"/>
  <Override PartName="/ppt/slides/slide16.xml" ContentType="application/vnd.openxmlformats-officedocument.presentationml.slide+xml"/>
  <Override PartName="/ppt/slideLayouts/slideLayout15.xml" ContentType="application/vnd.openxmlformats-officedocument.presentationml.slideLayout+xml"/>
  <Override PartName="/ppt/diagrams/quickStyle19.xml" ContentType="application/vnd.openxmlformats-officedocument.drawingml.diagramStyle+xml"/>
  <Override PartName="/ppt/diagrams/data40.xml" ContentType="application/vnd.openxmlformats-officedocument.drawingml.diagramData+xml"/>
  <Override PartName="/ppt/slides/slide41.xml" ContentType="application/vnd.openxmlformats-officedocument.presentationml.slide+xml"/>
  <Override PartName="/ppt/tags/tag29.xml" ContentType="application/vnd.openxmlformats-officedocument.presentationml.tags+xml"/>
  <Override PartName="/ppt/tags/tag54.xml" ContentType="application/vnd.openxmlformats-officedocument.presentationml.tags+xml"/>
  <Override PartName="/ppt/slideLayouts/slideLayout40.xml" ContentType="application/vnd.openxmlformats-officedocument.presentationml.slideLayout+xml"/>
  <Override PartName="/ppt/tags/tag169.xml" ContentType="application/vnd.openxmlformats-officedocument.presentationml.tags+xml"/>
  <Override PartName="/ppt/tags/tag210.xml" ContentType="application/vnd.openxmlformats-officedocument.presentationml.tags+xml"/>
  <Override PartName="/ppt/tags/tag355.xml" ContentType="application/vnd.openxmlformats-officedocument.presentationml.tags+xml"/>
  <Override PartName="/ppt/notesSlides/notesSlide32.xml" ContentType="application/vnd.openxmlformats-officedocument.presentationml.notesSlide+xml"/>
  <Override PartName="/ppt/diagrams/quickStyle44.xml" ContentType="application/vnd.openxmlformats-officedocument.drawingml.diagramStyle+xml"/>
  <Override PartName="/ppt/diagrams/drawing45.xml" ContentType="application/vnd.ms-office.drawingml.diagramDrawing+xml"/>
  <Override PartName="/ppt/tags/tag194.xml" ContentType="application/vnd.openxmlformats-officedocument.presentationml.tags+xml"/>
  <Override PartName="/ppt/tags/tag380.xml" ContentType="application/vnd.openxmlformats-officedocument.presentationml.tags+xml"/>
  <Override PartName="/ppt/diagrams/colors18.xml" ContentType="application/vnd.openxmlformats-officedocument.drawingml.diagramColors+xml"/>
  <Override PartName="/ppt/diagrams/layout33.xml" ContentType="application/vnd.openxmlformats-officedocument.drawingml.diagramLayout+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125.xml" ContentType="application/vnd.openxmlformats-officedocument.presentationml.tags+xml"/>
  <Override PartName="/ppt/tags/tag311.xml" ContentType="application/vnd.openxmlformats-officedocument.presentationml.tags+xml"/>
  <Override PartName="/ppt/diagrams/colors43.xml" ContentType="application/vnd.openxmlformats-officedocument.drawingml.diagramColors+xml"/>
  <Override PartName="/ppt/slideMasters/slideMaster2.xml" ContentType="application/vnd.openxmlformats-officedocument.presentationml.slideMaster+xml"/>
  <Override PartName="/ppt/tags/tag150.xml" ContentType="application/vnd.openxmlformats-officedocument.presentationml.tags+xml"/>
  <Override PartName="/ppt/tags/tag295.xml" ContentType="application/vnd.openxmlformats-officedocument.presentationml.tags+xml"/>
  <Override PartName="/ppt/slideLayouts/slideLayout10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 id="2147483946" r:id="rId6"/>
    <p:sldMasterId id="2147483970" r:id="rId7"/>
    <p:sldMasterId id="2147483988" r:id="rId8"/>
    <p:sldMasterId id="2147484005" r:id="rId9"/>
    <p:sldMasterId id="2147484017" r:id="rId10"/>
    <p:sldMasterId id="2147484027" r:id="rId11"/>
    <p:sldMasterId id="2147484039" r:id="rId12"/>
    <p:sldMasterId id="2147484049" r:id="rId13"/>
    <p:sldMasterId id="2147484059" r:id="rId14"/>
    <p:sldMasterId id="2147484129" r:id="rId15"/>
    <p:sldMasterId id="2147484139" r:id="rId16"/>
    <p:sldMasterId id="2147484149" r:id="rId17"/>
    <p:sldMasterId id="2147484159" r:id="rId18"/>
    <p:sldMasterId id="2147484169" r:id="rId19"/>
    <p:sldMasterId id="2147484177" r:id="rId20"/>
    <p:sldMasterId id="2147484179" r:id="rId21"/>
    <p:sldMasterId id="2147484186" r:id="rId22"/>
  </p:sldMasterIdLst>
  <p:notesMasterIdLst>
    <p:notesMasterId r:id="rId77"/>
  </p:notesMasterIdLst>
  <p:handoutMasterIdLst>
    <p:handoutMasterId r:id="rId78"/>
  </p:handoutMasterIdLst>
  <p:sldIdLst>
    <p:sldId id="311" r:id="rId23"/>
    <p:sldId id="414" r:id="rId24"/>
    <p:sldId id="415" r:id="rId25"/>
    <p:sldId id="416" r:id="rId26"/>
    <p:sldId id="417" r:id="rId27"/>
    <p:sldId id="418" r:id="rId28"/>
    <p:sldId id="419" r:id="rId29"/>
    <p:sldId id="420" r:id="rId30"/>
    <p:sldId id="421" r:id="rId31"/>
    <p:sldId id="402" r:id="rId32"/>
    <p:sldId id="422" r:id="rId33"/>
    <p:sldId id="423" r:id="rId34"/>
    <p:sldId id="425" r:id="rId35"/>
    <p:sldId id="426" r:id="rId36"/>
    <p:sldId id="427" r:id="rId37"/>
    <p:sldId id="428" r:id="rId38"/>
    <p:sldId id="429" r:id="rId39"/>
    <p:sldId id="430" r:id="rId40"/>
    <p:sldId id="431" r:id="rId41"/>
    <p:sldId id="452" r:id="rId42"/>
    <p:sldId id="453" r:id="rId43"/>
    <p:sldId id="454" r:id="rId44"/>
    <p:sldId id="455" r:id="rId45"/>
    <p:sldId id="456" r:id="rId46"/>
    <p:sldId id="461" r:id="rId47"/>
    <p:sldId id="490" r:id="rId48"/>
    <p:sldId id="462" r:id="rId49"/>
    <p:sldId id="457" r:id="rId50"/>
    <p:sldId id="458" r:id="rId51"/>
    <p:sldId id="459" r:id="rId52"/>
    <p:sldId id="460" r:id="rId53"/>
    <p:sldId id="463" r:id="rId54"/>
    <p:sldId id="464" r:id="rId55"/>
    <p:sldId id="465" r:id="rId56"/>
    <p:sldId id="466" r:id="rId57"/>
    <p:sldId id="467" r:id="rId58"/>
    <p:sldId id="468" r:id="rId59"/>
    <p:sldId id="469" r:id="rId60"/>
    <p:sldId id="470" r:id="rId61"/>
    <p:sldId id="471" r:id="rId62"/>
    <p:sldId id="472" r:id="rId63"/>
    <p:sldId id="473" r:id="rId64"/>
    <p:sldId id="474" r:id="rId65"/>
    <p:sldId id="475" r:id="rId66"/>
    <p:sldId id="476" r:id="rId67"/>
    <p:sldId id="477" r:id="rId68"/>
    <p:sldId id="478" r:id="rId69"/>
    <p:sldId id="479" r:id="rId70"/>
    <p:sldId id="480" r:id="rId71"/>
    <p:sldId id="481" r:id="rId72"/>
    <p:sldId id="482" r:id="rId73"/>
    <p:sldId id="483" r:id="rId74"/>
    <p:sldId id="484" r:id="rId75"/>
    <p:sldId id="491" r:id="rId76"/>
  </p:sldIdLst>
  <p:sldSz cx="9906000" cy="6858000" type="A4"/>
  <p:notesSz cx="6797675" cy="9874250"/>
  <p:custDataLst>
    <p:tags r:id="rId79"/>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2BFAF"/>
    <a:srgbClr val="ACB7B2"/>
    <a:srgbClr val="AF1C63"/>
    <a:srgbClr val="6A9529"/>
    <a:srgbClr val="00A0D6"/>
    <a:srgbClr val="0085B3"/>
    <a:srgbClr val="005B7C"/>
    <a:srgbClr val="909090"/>
    <a:srgbClr val="FFC72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82079" autoAdjust="0"/>
  </p:normalViewPr>
  <p:slideViewPr>
    <p:cSldViewPr snapToGrid="0">
      <p:cViewPr>
        <p:scale>
          <a:sx n="50" d="100"/>
          <a:sy n="50" d="100"/>
        </p:scale>
        <p:origin x="-1716" y="-210"/>
      </p:cViewPr>
      <p:guideLst>
        <p:guide orient="horz"/>
        <p:guide orient="horz" pos="952"/>
        <p:guide orient="horz" pos="3954"/>
        <p:guide orient="horz" pos="2453"/>
        <p:guide orient="horz" pos="2514"/>
        <p:guide orient="horz" pos="2391"/>
        <p:guide pos="3122"/>
        <p:guide pos="200"/>
        <p:guide pos="3209"/>
        <p:guide pos="3034"/>
        <p:guide pos="604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554" y="3018"/>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18.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slide" Target="slides/slide28.xml"/><Relationship Id="rId55" Type="http://schemas.openxmlformats.org/officeDocument/2006/relationships/slide" Target="slides/slide33.xml"/><Relationship Id="rId63" Type="http://schemas.openxmlformats.org/officeDocument/2006/relationships/slide" Target="slides/slide41.xml"/><Relationship Id="rId68" Type="http://schemas.openxmlformats.org/officeDocument/2006/relationships/slide" Target="slides/slide46.xml"/><Relationship Id="rId76" Type="http://schemas.openxmlformats.org/officeDocument/2006/relationships/slide" Target="slides/slide54.xml"/><Relationship Id="rId7" Type="http://schemas.openxmlformats.org/officeDocument/2006/relationships/slideMaster" Target="slideMasters/slideMaster4.xml"/><Relationship Id="rId71" Type="http://schemas.openxmlformats.org/officeDocument/2006/relationships/slide" Target="slides/slide49.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7.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slide" Target="slides/slide36.xml"/><Relationship Id="rId66" Type="http://schemas.openxmlformats.org/officeDocument/2006/relationships/slide" Target="slides/slide44.xml"/><Relationship Id="rId74" Type="http://schemas.openxmlformats.org/officeDocument/2006/relationships/slide" Target="slides/slide52.xml"/><Relationship Id="rId79" Type="http://schemas.openxmlformats.org/officeDocument/2006/relationships/tags" Target="tags/tag1.xml"/><Relationship Id="rId5" Type="http://schemas.openxmlformats.org/officeDocument/2006/relationships/slideMaster" Target="slideMasters/slideMaster2.xml"/><Relationship Id="rId61" Type="http://schemas.openxmlformats.org/officeDocument/2006/relationships/slide" Target="slides/slide39.xml"/><Relationship Id="rId82"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slide" Target="slides/slide38.xml"/><Relationship Id="rId65" Type="http://schemas.openxmlformats.org/officeDocument/2006/relationships/slide" Target="slides/slide43.xml"/><Relationship Id="rId73" Type="http://schemas.openxmlformats.org/officeDocument/2006/relationships/slide" Target="slides/slide51.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openxmlformats.org/officeDocument/2006/relationships/slide" Target="slides/slide42.xml"/><Relationship Id="rId69" Type="http://schemas.openxmlformats.org/officeDocument/2006/relationships/slide" Target="slides/slide47.xml"/><Relationship Id="rId77"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29.xml"/><Relationship Id="rId72" Type="http://schemas.openxmlformats.org/officeDocument/2006/relationships/slide" Target="slides/slide50.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openxmlformats.org/officeDocument/2006/relationships/slide" Target="slides/slide45.xml"/><Relationship Id="rId20" Type="http://schemas.openxmlformats.org/officeDocument/2006/relationships/slideMaster" Target="slideMasters/slideMaster17.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slide" Target="slides/slide40.xml"/><Relationship Id="rId70" Type="http://schemas.openxmlformats.org/officeDocument/2006/relationships/slide" Target="slides/slide48.xml"/><Relationship Id="rId75" Type="http://schemas.openxmlformats.org/officeDocument/2006/relationships/slide" Target="slides/slide53.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3D9BCA-6780-4ABC-87CF-645EE130DBA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2F29426-A339-4E6F-B6B7-3951FEC76AA0}">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800" dirty="0" smtClean="0"/>
            <a:t>Dark Red box with white text</a:t>
          </a:r>
          <a:endParaRPr lang="en-US" sz="1800" dirty="0"/>
        </a:p>
      </dgm:t>
    </dgm:pt>
    <dgm:pt modelId="{6459F697-3B01-405F-A32C-B8194B2B5B4D}" type="parTrans" cxnId="{244164A5-AF6F-45E6-9ADE-6B580EB7E8C2}">
      <dgm:prSet/>
      <dgm:spPr/>
      <dgm:t>
        <a:bodyPr/>
        <a:lstStyle/>
        <a:p>
          <a:endParaRPr lang="en-US" sz="1800"/>
        </a:p>
      </dgm:t>
    </dgm:pt>
    <dgm:pt modelId="{E467179A-12FD-402F-95A2-76AF990AE39A}" type="sibTrans" cxnId="{244164A5-AF6F-45E6-9ADE-6B580EB7E8C2}">
      <dgm:prSet/>
      <dgm:spPr/>
      <dgm:t>
        <a:bodyPr/>
        <a:lstStyle/>
        <a:p>
          <a:endParaRPr lang="en-US" sz="1800"/>
        </a:p>
      </dgm:t>
    </dgm:pt>
    <dgm:pt modelId="{8C561D7B-42A5-49E6-BC6E-2D0C66A84DDB}">
      <dgm:prSet phldrT="[Text]" custT="1">
        <dgm:style>
          <a:lnRef idx="3">
            <a:schemeClr val="lt1"/>
          </a:lnRef>
          <a:fillRef idx="1">
            <a:schemeClr val="accent3"/>
          </a:fillRef>
          <a:effectRef idx="1">
            <a:schemeClr val="accent3"/>
          </a:effectRef>
          <a:fontRef idx="minor">
            <a:schemeClr val="lt1"/>
          </a:fontRef>
        </dgm:style>
      </dgm:prSet>
      <dgm:spPr>
        <a:ln/>
      </dgm:spPr>
      <dgm:t>
        <a:bodyPr/>
        <a:lstStyle/>
        <a:p>
          <a:pPr algn="l"/>
          <a:r>
            <a:rPr lang="en-US" sz="1800" dirty="0" smtClean="0">
              <a:solidFill>
                <a:schemeClr val="bg1"/>
              </a:solidFill>
            </a:rPr>
            <a:t>Note to the SME</a:t>
          </a:r>
          <a:endParaRPr lang="en-US" sz="1800" dirty="0">
            <a:solidFill>
              <a:schemeClr val="bg1"/>
            </a:solidFill>
          </a:endParaRPr>
        </a:p>
      </dgm:t>
    </dgm:pt>
    <dgm:pt modelId="{063526BE-A1E8-4931-9EAE-5C83CF214C87}" type="parTrans" cxnId="{0E653863-50BB-4D98-9963-B18CA41B615E}">
      <dgm:prSet/>
      <dgm:spPr/>
      <dgm:t>
        <a:bodyPr/>
        <a:lstStyle/>
        <a:p>
          <a:pPr algn="l"/>
          <a:endParaRPr lang="en-US" sz="1800" dirty="0"/>
        </a:p>
      </dgm:t>
    </dgm:pt>
    <dgm:pt modelId="{C4D77080-F00C-473D-8947-946DB7458280}" type="sibTrans" cxnId="{0E653863-50BB-4D98-9963-B18CA41B615E}">
      <dgm:prSet/>
      <dgm:spPr/>
      <dgm:t>
        <a:bodyPr/>
        <a:lstStyle/>
        <a:p>
          <a:endParaRPr lang="en-US" sz="1800"/>
        </a:p>
      </dgm:t>
    </dgm:pt>
    <dgm:pt modelId="{8AB44D6F-1C4A-4831-87F0-328B750EE5A8}">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600" dirty="0" smtClean="0">
              <a:solidFill>
                <a:schemeClr val="bg1"/>
              </a:solidFill>
            </a:rPr>
            <a:t>The SME must </a:t>
          </a:r>
          <a:r>
            <a:rPr lang="en-US" sz="1600" b="1" dirty="0" smtClean="0">
              <a:solidFill>
                <a:schemeClr val="bg1"/>
              </a:solidFill>
            </a:rPr>
            <a:t>provide missing info.</a:t>
          </a:r>
          <a:endParaRPr lang="en-US" sz="1600" b="1" dirty="0">
            <a:solidFill>
              <a:schemeClr val="bg1"/>
            </a:solidFill>
          </a:endParaRPr>
        </a:p>
      </dgm:t>
    </dgm:pt>
    <dgm:pt modelId="{A36573F0-F80A-4B2F-A505-2BE3B465BA0E}" type="parTrans" cxnId="{856172CF-5964-4F87-8DB1-D7731E2864C5}">
      <dgm:prSet/>
      <dgm:spPr/>
      <dgm:t>
        <a:bodyPr/>
        <a:lstStyle/>
        <a:p>
          <a:pPr algn="l"/>
          <a:endParaRPr lang="en-US" sz="1800" dirty="0"/>
        </a:p>
      </dgm:t>
    </dgm:pt>
    <dgm:pt modelId="{89E69A43-6D21-446D-B446-AD4E49A318A7}" type="sibTrans" cxnId="{856172CF-5964-4F87-8DB1-D7731E2864C5}">
      <dgm:prSet/>
      <dgm:spPr/>
      <dgm:t>
        <a:bodyPr/>
        <a:lstStyle/>
        <a:p>
          <a:endParaRPr lang="en-US" sz="1800"/>
        </a:p>
      </dgm:t>
    </dgm:pt>
    <dgm:pt modelId="{E5343907-2A61-45B9-9EB8-564AED35AFED}">
      <dgm:prSet phldrT="[Text]" custT="1"/>
      <dgm:spPr/>
      <dgm:t>
        <a:bodyPr/>
        <a:lstStyle/>
        <a:p>
          <a:pPr algn="l"/>
          <a:r>
            <a:rPr lang="en-US" sz="1800" dirty="0" smtClean="0">
              <a:solidFill>
                <a:schemeClr val="tx1"/>
              </a:solidFill>
            </a:rPr>
            <a:t>Amber box with black text</a:t>
          </a:r>
          <a:endParaRPr lang="en-US" sz="1800" dirty="0">
            <a:solidFill>
              <a:schemeClr val="tx1"/>
            </a:solidFill>
          </a:endParaRPr>
        </a:p>
      </dgm:t>
    </dgm:pt>
    <dgm:pt modelId="{85618945-6702-494D-B717-6BBD7159745D}" type="parTrans" cxnId="{6BD27699-023C-4826-AF00-1FAB64446584}">
      <dgm:prSet/>
      <dgm:spPr/>
      <dgm:t>
        <a:bodyPr/>
        <a:lstStyle/>
        <a:p>
          <a:endParaRPr lang="en-US" sz="1800"/>
        </a:p>
      </dgm:t>
    </dgm:pt>
    <dgm:pt modelId="{DA2A8FCA-2793-4638-B54C-F9B190C4E645}" type="sibTrans" cxnId="{6BD27699-023C-4826-AF00-1FAB64446584}">
      <dgm:prSet/>
      <dgm:spPr/>
      <dgm:t>
        <a:bodyPr/>
        <a:lstStyle/>
        <a:p>
          <a:endParaRPr lang="en-US" sz="1800"/>
        </a:p>
      </dgm:t>
    </dgm:pt>
    <dgm:pt modelId="{3A70109C-776A-479E-B23D-F49F06DF03C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800" dirty="0" smtClean="0"/>
            <a:t>Note to the SME</a:t>
          </a:r>
          <a:endParaRPr lang="en-US" sz="1800" dirty="0"/>
        </a:p>
      </dgm:t>
    </dgm:pt>
    <dgm:pt modelId="{99BAFE8C-493C-45EF-BE1D-517BA73814DD}" type="parTrans" cxnId="{502B8495-80D1-4363-A377-D2E80D33B2D6}">
      <dgm:prSet/>
      <dgm:spPr/>
      <dgm:t>
        <a:bodyPr/>
        <a:lstStyle/>
        <a:p>
          <a:pPr algn="l"/>
          <a:endParaRPr lang="en-US" sz="1800" dirty="0"/>
        </a:p>
      </dgm:t>
    </dgm:pt>
    <dgm:pt modelId="{E6869B0F-6391-4A75-AEB3-FB040970D043}" type="sibTrans" cxnId="{502B8495-80D1-4363-A377-D2E80D33B2D6}">
      <dgm:prSet/>
      <dgm:spPr/>
      <dgm:t>
        <a:bodyPr/>
        <a:lstStyle/>
        <a:p>
          <a:endParaRPr lang="en-US" sz="1800"/>
        </a:p>
      </dgm:t>
    </dgm:pt>
    <dgm:pt modelId="{420D81BE-3D8F-4405-9D20-AD75F56E837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600" dirty="0" smtClean="0"/>
            <a:t>The SME must </a:t>
          </a:r>
          <a:r>
            <a:rPr lang="en-US" sz="1600" b="1" dirty="0" smtClean="0"/>
            <a:t>validate the re-design/ the modification/ addition.</a:t>
          </a:r>
          <a:endParaRPr lang="en-US" sz="1600" b="1" dirty="0"/>
        </a:p>
      </dgm:t>
    </dgm:pt>
    <dgm:pt modelId="{07156C70-81FA-4988-A192-D9362D142644}" type="parTrans" cxnId="{C4DE8F89-1FAF-4820-A826-2BE2DE05046C}">
      <dgm:prSet/>
      <dgm:spPr/>
      <dgm:t>
        <a:bodyPr/>
        <a:lstStyle/>
        <a:p>
          <a:pPr algn="l"/>
          <a:endParaRPr lang="en-US" sz="1800" dirty="0"/>
        </a:p>
      </dgm:t>
    </dgm:pt>
    <dgm:pt modelId="{C542A1FB-87E2-467A-84AE-197221ADE141}" type="sibTrans" cxnId="{C4DE8F89-1FAF-4820-A826-2BE2DE05046C}">
      <dgm:prSet/>
      <dgm:spPr/>
      <dgm:t>
        <a:bodyPr/>
        <a:lstStyle/>
        <a:p>
          <a:endParaRPr lang="en-US" sz="1800"/>
        </a:p>
      </dgm:t>
    </dgm:pt>
    <dgm:pt modelId="{AAB11FFC-BE8B-4D7C-A804-638EDFB55F04}" type="pres">
      <dgm:prSet presAssocID="{9E3D9BCA-6780-4ABC-87CF-645EE130DBA5}" presName="diagram" presStyleCnt="0">
        <dgm:presLayoutVars>
          <dgm:chPref val="1"/>
          <dgm:dir/>
          <dgm:animOne val="branch"/>
          <dgm:animLvl val="lvl"/>
          <dgm:resizeHandles/>
        </dgm:presLayoutVars>
      </dgm:prSet>
      <dgm:spPr/>
      <dgm:t>
        <a:bodyPr/>
        <a:lstStyle/>
        <a:p>
          <a:endParaRPr lang="en-US"/>
        </a:p>
      </dgm:t>
    </dgm:pt>
    <dgm:pt modelId="{C091EF88-849F-402A-93B6-26C5A8FADB69}" type="pres">
      <dgm:prSet presAssocID="{52F29426-A339-4E6F-B6B7-3951FEC76AA0}" presName="root" presStyleCnt="0"/>
      <dgm:spPr/>
    </dgm:pt>
    <dgm:pt modelId="{17AD5C9E-1510-4036-8E1E-F4AB58A616E6}" type="pres">
      <dgm:prSet presAssocID="{52F29426-A339-4E6F-B6B7-3951FEC76AA0}" presName="rootComposite" presStyleCnt="0"/>
      <dgm:spPr/>
    </dgm:pt>
    <dgm:pt modelId="{45E12C0B-87F2-4DAE-8BE9-1BE150D2B9B2}" type="pres">
      <dgm:prSet presAssocID="{52F29426-A339-4E6F-B6B7-3951FEC76AA0}" presName="rootText" presStyleLbl="node1" presStyleIdx="0" presStyleCnt="2" custScaleX="187989"/>
      <dgm:spPr/>
      <dgm:t>
        <a:bodyPr/>
        <a:lstStyle/>
        <a:p>
          <a:endParaRPr lang="en-US"/>
        </a:p>
      </dgm:t>
    </dgm:pt>
    <dgm:pt modelId="{1429C25D-30A0-4883-A515-489576AD89A1}" type="pres">
      <dgm:prSet presAssocID="{52F29426-A339-4E6F-B6B7-3951FEC76AA0}" presName="rootConnector" presStyleLbl="node1" presStyleIdx="0" presStyleCnt="2"/>
      <dgm:spPr/>
      <dgm:t>
        <a:bodyPr/>
        <a:lstStyle/>
        <a:p>
          <a:endParaRPr lang="en-US"/>
        </a:p>
      </dgm:t>
    </dgm:pt>
    <dgm:pt modelId="{DA57746F-8D47-471F-8630-48F943F7B6A0}" type="pres">
      <dgm:prSet presAssocID="{52F29426-A339-4E6F-B6B7-3951FEC76AA0}" presName="childShape" presStyleCnt="0"/>
      <dgm:spPr/>
    </dgm:pt>
    <dgm:pt modelId="{459E161F-0815-40F6-8F50-0F407CB9DBE8}" type="pres">
      <dgm:prSet presAssocID="{063526BE-A1E8-4931-9EAE-5C83CF214C87}" presName="Name13" presStyleLbl="parChTrans1D2" presStyleIdx="0" presStyleCnt="4" custSzX="338045"/>
      <dgm:spPr/>
      <dgm:t>
        <a:bodyPr/>
        <a:lstStyle/>
        <a:p>
          <a:endParaRPr lang="en-US"/>
        </a:p>
      </dgm:t>
    </dgm:pt>
    <dgm:pt modelId="{3F57316B-3B53-4747-96F9-5A7E3BE9F0CF}" type="pres">
      <dgm:prSet presAssocID="{8C561D7B-42A5-49E6-BC6E-2D0C66A84DDB}" presName="childText" presStyleLbl="bgAcc1" presStyleIdx="0" presStyleCnt="4" custScaleX="242853" custScaleY="105445">
        <dgm:presLayoutVars>
          <dgm:bulletEnabled val="1"/>
        </dgm:presLayoutVars>
      </dgm:prSet>
      <dgm:spPr/>
      <dgm:t>
        <a:bodyPr/>
        <a:lstStyle/>
        <a:p>
          <a:endParaRPr lang="en-US"/>
        </a:p>
      </dgm:t>
    </dgm:pt>
    <dgm:pt modelId="{1996E8E4-F2EA-40F6-A319-47D2086B86ED}" type="pres">
      <dgm:prSet presAssocID="{A36573F0-F80A-4B2F-A505-2BE3B465BA0E}" presName="Name13" presStyleLbl="parChTrans1D2" presStyleIdx="1" presStyleCnt="4" custSzX="338045"/>
      <dgm:spPr/>
      <dgm:t>
        <a:bodyPr/>
        <a:lstStyle/>
        <a:p>
          <a:endParaRPr lang="en-US"/>
        </a:p>
      </dgm:t>
    </dgm:pt>
    <dgm:pt modelId="{F8FB6B4F-6E5A-4A9F-A083-769D5B8DAC8D}" type="pres">
      <dgm:prSet presAssocID="{8AB44D6F-1C4A-4831-87F0-328B750EE5A8}" presName="childText" presStyleLbl="bgAcc1" presStyleIdx="1" presStyleCnt="4" custScaleX="249710">
        <dgm:presLayoutVars>
          <dgm:bulletEnabled val="1"/>
        </dgm:presLayoutVars>
      </dgm:prSet>
      <dgm:spPr/>
      <dgm:t>
        <a:bodyPr/>
        <a:lstStyle/>
        <a:p>
          <a:endParaRPr lang="en-US"/>
        </a:p>
      </dgm:t>
    </dgm:pt>
    <dgm:pt modelId="{039D4E37-8C88-4640-AACD-FE901D6B2870}" type="pres">
      <dgm:prSet presAssocID="{E5343907-2A61-45B9-9EB8-564AED35AFED}" presName="root" presStyleCnt="0"/>
      <dgm:spPr/>
    </dgm:pt>
    <dgm:pt modelId="{4B4512FC-00FC-4C04-AE0D-CE89FDD97546}" type="pres">
      <dgm:prSet presAssocID="{E5343907-2A61-45B9-9EB8-564AED35AFED}" presName="rootComposite" presStyleCnt="0"/>
      <dgm:spPr/>
    </dgm:pt>
    <dgm:pt modelId="{B1E4BAE2-92EA-46B4-8788-9601D7DC6FB9}" type="pres">
      <dgm:prSet presAssocID="{E5343907-2A61-45B9-9EB8-564AED35AFED}" presName="rootText" presStyleLbl="node1" presStyleIdx="1" presStyleCnt="2" custScaleX="187989" custLinFactNeighborX="-2669" custLinFactNeighborY="-68"/>
      <dgm:spPr/>
      <dgm:t>
        <a:bodyPr/>
        <a:lstStyle/>
        <a:p>
          <a:endParaRPr lang="en-US"/>
        </a:p>
      </dgm:t>
    </dgm:pt>
    <dgm:pt modelId="{518D0FA4-C999-4B4C-BDFC-A96410D3E250}" type="pres">
      <dgm:prSet presAssocID="{E5343907-2A61-45B9-9EB8-564AED35AFED}" presName="rootConnector" presStyleLbl="node1" presStyleIdx="1" presStyleCnt="2"/>
      <dgm:spPr/>
      <dgm:t>
        <a:bodyPr/>
        <a:lstStyle/>
        <a:p>
          <a:endParaRPr lang="en-US"/>
        </a:p>
      </dgm:t>
    </dgm:pt>
    <dgm:pt modelId="{E99F46C3-C2CA-419F-A377-E692B02BF976}" type="pres">
      <dgm:prSet presAssocID="{E5343907-2A61-45B9-9EB8-564AED35AFED}" presName="childShape" presStyleCnt="0"/>
      <dgm:spPr/>
    </dgm:pt>
    <dgm:pt modelId="{1F4DE1E3-88BF-4706-AE72-C911745EA3F6}" type="pres">
      <dgm:prSet presAssocID="{99BAFE8C-493C-45EF-BE1D-517BA73814DD}" presName="Name13" presStyleLbl="parChTrans1D2" presStyleIdx="2" presStyleCnt="4" custSzX="338045"/>
      <dgm:spPr/>
      <dgm:t>
        <a:bodyPr/>
        <a:lstStyle/>
        <a:p>
          <a:endParaRPr lang="en-US"/>
        </a:p>
      </dgm:t>
    </dgm:pt>
    <dgm:pt modelId="{669B4C79-B66E-4F31-8643-DAB8736C64F1}" type="pres">
      <dgm:prSet presAssocID="{3A70109C-776A-479E-B23D-F49F06DF03C3}" presName="childText" presStyleLbl="bgAcc1" presStyleIdx="2" presStyleCnt="4" custScaleX="399125">
        <dgm:presLayoutVars>
          <dgm:bulletEnabled val="1"/>
        </dgm:presLayoutVars>
      </dgm:prSet>
      <dgm:spPr/>
      <dgm:t>
        <a:bodyPr/>
        <a:lstStyle/>
        <a:p>
          <a:endParaRPr lang="en-US"/>
        </a:p>
      </dgm:t>
    </dgm:pt>
    <dgm:pt modelId="{AA47AE52-7032-4C36-9C60-66C0B8C551A2}" type="pres">
      <dgm:prSet presAssocID="{07156C70-81FA-4988-A192-D9362D142644}" presName="Name13" presStyleLbl="parChTrans1D2" presStyleIdx="3" presStyleCnt="4" custSzX="338045"/>
      <dgm:spPr/>
      <dgm:t>
        <a:bodyPr/>
        <a:lstStyle/>
        <a:p>
          <a:endParaRPr lang="en-US"/>
        </a:p>
      </dgm:t>
    </dgm:pt>
    <dgm:pt modelId="{9A3B071E-E334-49AD-84AC-3E98D441414A}" type="pres">
      <dgm:prSet presAssocID="{420D81BE-3D8F-4405-9D20-AD75F56E8373}" presName="childText" presStyleLbl="bgAcc1" presStyleIdx="3" presStyleCnt="4" custScaleX="398331">
        <dgm:presLayoutVars>
          <dgm:bulletEnabled val="1"/>
        </dgm:presLayoutVars>
      </dgm:prSet>
      <dgm:spPr/>
      <dgm:t>
        <a:bodyPr/>
        <a:lstStyle/>
        <a:p>
          <a:endParaRPr lang="en-US"/>
        </a:p>
      </dgm:t>
    </dgm:pt>
  </dgm:ptLst>
  <dgm:cxnLst>
    <dgm:cxn modelId="{2E51AC3F-22C9-4D8A-8D6A-D588A3DDDFD8}" type="presOf" srcId="{3A70109C-776A-479E-B23D-F49F06DF03C3}" destId="{669B4C79-B66E-4F31-8643-DAB8736C64F1}" srcOrd="0" destOrd="0" presId="urn:microsoft.com/office/officeart/2005/8/layout/hierarchy3"/>
    <dgm:cxn modelId="{244164A5-AF6F-45E6-9ADE-6B580EB7E8C2}" srcId="{9E3D9BCA-6780-4ABC-87CF-645EE130DBA5}" destId="{52F29426-A339-4E6F-B6B7-3951FEC76AA0}" srcOrd="0" destOrd="0" parTransId="{6459F697-3B01-405F-A32C-B8194B2B5B4D}" sibTransId="{E467179A-12FD-402F-95A2-76AF990AE39A}"/>
    <dgm:cxn modelId="{79CE0AA4-577C-4103-8241-9E5AC61BA276}" type="presOf" srcId="{420D81BE-3D8F-4405-9D20-AD75F56E8373}" destId="{9A3B071E-E334-49AD-84AC-3E98D441414A}" srcOrd="0" destOrd="0" presId="urn:microsoft.com/office/officeart/2005/8/layout/hierarchy3"/>
    <dgm:cxn modelId="{BB178B80-DB32-4DD9-B690-6558C73C09E6}" type="presOf" srcId="{8C561D7B-42A5-49E6-BC6E-2D0C66A84DDB}" destId="{3F57316B-3B53-4747-96F9-5A7E3BE9F0CF}" srcOrd="0" destOrd="0" presId="urn:microsoft.com/office/officeart/2005/8/layout/hierarchy3"/>
    <dgm:cxn modelId="{72E628A2-A4C1-4955-9C86-03A9E1D9A8AD}" type="presOf" srcId="{52F29426-A339-4E6F-B6B7-3951FEC76AA0}" destId="{1429C25D-30A0-4883-A515-489576AD89A1}" srcOrd="1" destOrd="0" presId="urn:microsoft.com/office/officeart/2005/8/layout/hierarchy3"/>
    <dgm:cxn modelId="{C4DE8F89-1FAF-4820-A826-2BE2DE05046C}" srcId="{E5343907-2A61-45B9-9EB8-564AED35AFED}" destId="{420D81BE-3D8F-4405-9D20-AD75F56E8373}" srcOrd="1" destOrd="0" parTransId="{07156C70-81FA-4988-A192-D9362D142644}" sibTransId="{C542A1FB-87E2-467A-84AE-197221ADE141}"/>
    <dgm:cxn modelId="{C3ED8FB1-B5C0-4165-8878-989C4AFE1492}" type="presOf" srcId="{52F29426-A339-4E6F-B6B7-3951FEC76AA0}" destId="{45E12C0B-87F2-4DAE-8BE9-1BE150D2B9B2}" srcOrd="0" destOrd="0" presId="urn:microsoft.com/office/officeart/2005/8/layout/hierarchy3"/>
    <dgm:cxn modelId="{856172CF-5964-4F87-8DB1-D7731E2864C5}" srcId="{52F29426-A339-4E6F-B6B7-3951FEC76AA0}" destId="{8AB44D6F-1C4A-4831-87F0-328B750EE5A8}" srcOrd="1" destOrd="0" parTransId="{A36573F0-F80A-4B2F-A505-2BE3B465BA0E}" sibTransId="{89E69A43-6D21-446D-B446-AD4E49A318A7}"/>
    <dgm:cxn modelId="{AB58865E-DB53-417C-9FE3-3C42198F68A1}" type="presOf" srcId="{99BAFE8C-493C-45EF-BE1D-517BA73814DD}" destId="{1F4DE1E3-88BF-4706-AE72-C911745EA3F6}" srcOrd="0" destOrd="0" presId="urn:microsoft.com/office/officeart/2005/8/layout/hierarchy3"/>
    <dgm:cxn modelId="{6BD27699-023C-4826-AF00-1FAB64446584}" srcId="{9E3D9BCA-6780-4ABC-87CF-645EE130DBA5}" destId="{E5343907-2A61-45B9-9EB8-564AED35AFED}" srcOrd="1" destOrd="0" parTransId="{85618945-6702-494D-B717-6BBD7159745D}" sibTransId="{DA2A8FCA-2793-4638-B54C-F9B190C4E645}"/>
    <dgm:cxn modelId="{3C4889FA-9405-45EA-939F-40B9053601B4}" type="presOf" srcId="{E5343907-2A61-45B9-9EB8-564AED35AFED}" destId="{518D0FA4-C999-4B4C-BDFC-A96410D3E250}" srcOrd="1" destOrd="0" presId="urn:microsoft.com/office/officeart/2005/8/layout/hierarchy3"/>
    <dgm:cxn modelId="{51A55123-0345-4F65-A42F-C16BC7F6F3F1}" type="presOf" srcId="{8AB44D6F-1C4A-4831-87F0-328B750EE5A8}" destId="{F8FB6B4F-6E5A-4A9F-A083-769D5B8DAC8D}" srcOrd="0" destOrd="0" presId="urn:microsoft.com/office/officeart/2005/8/layout/hierarchy3"/>
    <dgm:cxn modelId="{BCACCE40-672A-495C-ABDB-70E0D1568586}" type="presOf" srcId="{063526BE-A1E8-4931-9EAE-5C83CF214C87}" destId="{459E161F-0815-40F6-8F50-0F407CB9DBE8}" srcOrd="0" destOrd="0" presId="urn:microsoft.com/office/officeart/2005/8/layout/hierarchy3"/>
    <dgm:cxn modelId="{257A7BEB-620C-4898-A9A4-77A62C3E65DF}" type="presOf" srcId="{07156C70-81FA-4988-A192-D9362D142644}" destId="{AA47AE52-7032-4C36-9C60-66C0B8C551A2}" srcOrd="0" destOrd="0" presId="urn:microsoft.com/office/officeart/2005/8/layout/hierarchy3"/>
    <dgm:cxn modelId="{48E6A8C0-546A-493D-B171-4FF510EA7C41}" type="presOf" srcId="{E5343907-2A61-45B9-9EB8-564AED35AFED}" destId="{B1E4BAE2-92EA-46B4-8788-9601D7DC6FB9}" srcOrd="0" destOrd="0" presId="urn:microsoft.com/office/officeart/2005/8/layout/hierarchy3"/>
    <dgm:cxn modelId="{0E653863-50BB-4D98-9963-B18CA41B615E}" srcId="{52F29426-A339-4E6F-B6B7-3951FEC76AA0}" destId="{8C561D7B-42A5-49E6-BC6E-2D0C66A84DDB}" srcOrd="0" destOrd="0" parTransId="{063526BE-A1E8-4931-9EAE-5C83CF214C87}" sibTransId="{C4D77080-F00C-473D-8947-946DB7458280}"/>
    <dgm:cxn modelId="{B0B565A9-1BE9-4771-A21B-28CC208B6A6E}" type="presOf" srcId="{9E3D9BCA-6780-4ABC-87CF-645EE130DBA5}" destId="{AAB11FFC-BE8B-4D7C-A804-638EDFB55F04}" srcOrd="0" destOrd="0" presId="urn:microsoft.com/office/officeart/2005/8/layout/hierarchy3"/>
    <dgm:cxn modelId="{C5223865-6E63-4BA3-A68F-016CE36537CA}" type="presOf" srcId="{A36573F0-F80A-4B2F-A505-2BE3B465BA0E}" destId="{1996E8E4-F2EA-40F6-A319-47D2086B86ED}" srcOrd="0" destOrd="0" presId="urn:microsoft.com/office/officeart/2005/8/layout/hierarchy3"/>
    <dgm:cxn modelId="{502B8495-80D1-4363-A377-D2E80D33B2D6}" srcId="{E5343907-2A61-45B9-9EB8-564AED35AFED}" destId="{3A70109C-776A-479E-B23D-F49F06DF03C3}" srcOrd="0" destOrd="0" parTransId="{99BAFE8C-493C-45EF-BE1D-517BA73814DD}" sibTransId="{E6869B0F-6391-4A75-AEB3-FB040970D043}"/>
    <dgm:cxn modelId="{72E13EF6-BAA9-467A-87C5-D9FD662D2902}" type="presParOf" srcId="{AAB11FFC-BE8B-4D7C-A804-638EDFB55F04}" destId="{C091EF88-849F-402A-93B6-26C5A8FADB69}" srcOrd="0" destOrd="0" presId="urn:microsoft.com/office/officeart/2005/8/layout/hierarchy3"/>
    <dgm:cxn modelId="{5CF47309-C8AF-4BCF-AE75-0ED183B79147}" type="presParOf" srcId="{C091EF88-849F-402A-93B6-26C5A8FADB69}" destId="{17AD5C9E-1510-4036-8E1E-F4AB58A616E6}" srcOrd="0" destOrd="0" presId="urn:microsoft.com/office/officeart/2005/8/layout/hierarchy3"/>
    <dgm:cxn modelId="{6627DFB5-9DDD-4BFD-A6C0-CAEC4F59FB08}" type="presParOf" srcId="{17AD5C9E-1510-4036-8E1E-F4AB58A616E6}" destId="{45E12C0B-87F2-4DAE-8BE9-1BE150D2B9B2}" srcOrd="0" destOrd="0" presId="urn:microsoft.com/office/officeart/2005/8/layout/hierarchy3"/>
    <dgm:cxn modelId="{471B4EC5-49F2-4EC0-9383-63A4A6ECC4B1}" type="presParOf" srcId="{17AD5C9E-1510-4036-8E1E-F4AB58A616E6}" destId="{1429C25D-30A0-4883-A515-489576AD89A1}" srcOrd="1" destOrd="0" presId="urn:microsoft.com/office/officeart/2005/8/layout/hierarchy3"/>
    <dgm:cxn modelId="{A1D6AA25-538E-4E77-B6A8-33270E19DA63}" type="presParOf" srcId="{C091EF88-849F-402A-93B6-26C5A8FADB69}" destId="{DA57746F-8D47-471F-8630-48F943F7B6A0}" srcOrd="1" destOrd="0" presId="urn:microsoft.com/office/officeart/2005/8/layout/hierarchy3"/>
    <dgm:cxn modelId="{0426258D-BAA8-4872-9D69-C2F3FD68B3BC}" type="presParOf" srcId="{DA57746F-8D47-471F-8630-48F943F7B6A0}" destId="{459E161F-0815-40F6-8F50-0F407CB9DBE8}" srcOrd="0" destOrd="0" presId="urn:microsoft.com/office/officeart/2005/8/layout/hierarchy3"/>
    <dgm:cxn modelId="{3C3A75DF-8D67-4B15-B88F-EF703143851A}" type="presParOf" srcId="{DA57746F-8D47-471F-8630-48F943F7B6A0}" destId="{3F57316B-3B53-4747-96F9-5A7E3BE9F0CF}" srcOrd="1" destOrd="0" presId="urn:microsoft.com/office/officeart/2005/8/layout/hierarchy3"/>
    <dgm:cxn modelId="{BADFED60-1176-49C8-9D50-AC909BD9EDCD}" type="presParOf" srcId="{DA57746F-8D47-471F-8630-48F943F7B6A0}" destId="{1996E8E4-F2EA-40F6-A319-47D2086B86ED}" srcOrd="2" destOrd="0" presId="urn:microsoft.com/office/officeart/2005/8/layout/hierarchy3"/>
    <dgm:cxn modelId="{AEBEFA4A-F375-42AF-912C-A55547676383}" type="presParOf" srcId="{DA57746F-8D47-471F-8630-48F943F7B6A0}" destId="{F8FB6B4F-6E5A-4A9F-A083-769D5B8DAC8D}" srcOrd="3" destOrd="0" presId="urn:microsoft.com/office/officeart/2005/8/layout/hierarchy3"/>
    <dgm:cxn modelId="{7916B149-D3E9-4C0A-8A1F-28BBE2DC706F}" type="presParOf" srcId="{AAB11FFC-BE8B-4D7C-A804-638EDFB55F04}" destId="{039D4E37-8C88-4640-AACD-FE901D6B2870}" srcOrd="1" destOrd="0" presId="urn:microsoft.com/office/officeart/2005/8/layout/hierarchy3"/>
    <dgm:cxn modelId="{E4B7EBCC-D11C-4236-BB4E-C9E823A8BF81}" type="presParOf" srcId="{039D4E37-8C88-4640-AACD-FE901D6B2870}" destId="{4B4512FC-00FC-4C04-AE0D-CE89FDD97546}" srcOrd="0" destOrd="0" presId="urn:microsoft.com/office/officeart/2005/8/layout/hierarchy3"/>
    <dgm:cxn modelId="{662A01C3-38A7-4A70-BEAC-170807717B8F}" type="presParOf" srcId="{4B4512FC-00FC-4C04-AE0D-CE89FDD97546}" destId="{B1E4BAE2-92EA-46B4-8788-9601D7DC6FB9}" srcOrd="0" destOrd="0" presId="urn:microsoft.com/office/officeart/2005/8/layout/hierarchy3"/>
    <dgm:cxn modelId="{881E0F88-787D-48F0-80F3-5683CB4EB8D4}" type="presParOf" srcId="{4B4512FC-00FC-4C04-AE0D-CE89FDD97546}" destId="{518D0FA4-C999-4B4C-BDFC-A96410D3E250}" srcOrd="1" destOrd="0" presId="urn:microsoft.com/office/officeart/2005/8/layout/hierarchy3"/>
    <dgm:cxn modelId="{4EC756C0-309F-431C-B52E-6CE0EB946147}" type="presParOf" srcId="{039D4E37-8C88-4640-AACD-FE901D6B2870}" destId="{E99F46C3-C2CA-419F-A377-E692B02BF976}" srcOrd="1" destOrd="0" presId="urn:microsoft.com/office/officeart/2005/8/layout/hierarchy3"/>
    <dgm:cxn modelId="{7DF18FA6-B9CF-4EBD-AE4B-79E304E11EBA}" type="presParOf" srcId="{E99F46C3-C2CA-419F-A377-E692B02BF976}" destId="{1F4DE1E3-88BF-4706-AE72-C911745EA3F6}" srcOrd="0" destOrd="0" presId="urn:microsoft.com/office/officeart/2005/8/layout/hierarchy3"/>
    <dgm:cxn modelId="{A6E608EB-E90A-44F6-BC32-52743A06BC99}" type="presParOf" srcId="{E99F46C3-C2CA-419F-A377-E692B02BF976}" destId="{669B4C79-B66E-4F31-8643-DAB8736C64F1}" srcOrd="1" destOrd="0" presId="urn:microsoft.com/office/officeart/2005/8/layout/hierarchy3"/>
    <dgm:cxn modelId="{C3CB0B26-1BDF-40D3-9464-CDB7B1B1381D}" type="presParOf" srcId="{E99F46C3-C2CA-419F-A377-E692B02BF976}" destId="{AA47AE52-7032-4C36-9C60-66C0B8C551A2}" srcOrd="2" destOrd="0" presId="urn:microsoft.com/office/officeart/2005/8/layout/hierarchy3"/>
    <dgm:cxn modelId="{B58D6D68-A530-4190-8547-5001B1689C5F}" type="presParOf" srcId="{E99F46C3-C2CA-419F-A377-E692B02BF976}" destId="{9A3B071E-E334-49AD-84AC-3E98D441414A}" srcOrd="3"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376574D-7379-42DB-8F41-E9FBAD2FFB94}"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764B0A8-D45A-4DE3-B7A6-6D4E605D761C}">
      <dgm:prSet phldrT="[Text]" custT="1"/>
      <dgm:spPr/>
      <dgm:t>
        <a:bodyPr/>
        <a:lstStyle/>
        <a:p>
          <a:r>
            <a:rPr lang="en-US" sz="1800" b="1" dirty="0" smtClean="0">
              <a:solidFill>
                <a:srgbClr val="000000"/>
              </a:solidFill>
            </a:rPr>
            <a:t>Update (document)</a:t>
          </a:r>
          <a:r>
            <a:rPr lang="en-US" sz="1800" dirty="0" smtClean="0">
              <a:solidFill>
                <a:srgbClr val="000000"/>
              </a:solidFill>
            </a:rPr>
            <a:t> – Specifies the modifications to apply.</a:t>
          </a:r>
          <a:endParaRPr lang="en-US" sz="1800" dirty="0">
            <a:solidFill>
              <a:srgbClr val="000000"/>
            </a:solidFill>
          </a:endParaRPr>
        </a:p>
      </dgm:t>
    </dgm:pt>
    <dgm:pt modelId="{9F8E0C25-9B95-497C-8878-6527B84EA713}" type="parTrans" cxnId="{8A1A6ED2-07A4-416A-B97B-FA04B60327D2}">
      <dgm:prSet/>
      <dgm:spPr/>
      <dgm:t>
        <a:bodyPr/>
        <a:lstStyle/>
        <a:p>
          <a:endParaRPr lang="en-US" sz="1800">
            <a:solidFill>
              <a:srgbClr val="000000"/>
            </a:solidFill>
          </a:endParaRPr>
        </a:p>
      </dgm:t>
    </dgm:pt>
    <dgm:pt modelId="{19B2D4AA-4088-4319-A5EC-F6FE210212DC}" type="sibTrans" cxnId="{8A1A6ED2-07A4-416A-B97B-FA04B60327D2}">
      <dgm:prSet/>
      <dgm:spPr/>
      <dgm:t>
        <a:bodyPr/>
        <a:lstStyle/>
        <a:p>
          <a:endParaRPr lang="en-US" sz="1800">
            <a:solidFill>
              <a:srgbClr val="000000"/>
            </a:solidFill>
          </a:endParaRPr>
        </a:p>
      </dgm:t>
    </dgm:pt>
    <dgm:pt modelId="{BB382F2D-68F9-4D08-A83F-310C1E92F452}">
      <dgm:prSet phldrT="[Text]" custT="1"/>
      <dgm:spPr/>
      <dgm:t>
        <a:bodyPr/>
        <a:lstStyle/>
        <a:p>
          <a:r>
            <a:rPr lang="en-US" sz="1800" b="1" dirty="0" smtClean="0">
              <a:solidFill>
                <a:srgbClr val="000000"/>
              </a:solidFill>
            </a:rPr>
            <a:t>If</a:t>
          </a:r>
          <a:r>
            <a:rPr lang="en-US" sz="1800" dirty="0" smtClean="0">
              <a:solidFill>
                <a:srgbClr val="000000"/>
              </a:solidFill>
            </a:rPr>
            <a:t> the </a:t>
          </a:r>
          <a:r>
            <a:rPr lang="en-US" sz="1800" b="1" dirty="0" smtClean="0">
              <a:solidFill>
                <a:srgbClr val="000000"/>
              </a:solidFill>
            </a:rPr>
            <a:t>update</a:t>
          </a:r>
          <a:r>
            <a:rPr lang="en-US" sz="1800" dirty="0" smtClean="0">
              <a:solidFill>
                <a:srgbClr val="000000"/>
              </a:solidFill>
            </a:rPr>
            <a:t> parameter contains any update operators expressions such as the $set operator expression, then:</a:t>
          </a:r>
          <a:endParaRPr lang="en-US" sz="1800" dirty="0">
            <a:solidFill>
              <a:srgbClr val="000000"/>
            </a:solidFill>
          </a:endParaRPr>
        </a:p>
      </dgm:t>
    </dgm:pt>
    <dgm:pt modelId="{3E2C510F-9CA8-4974-9B35-D3411186E1C6}" type="parTrans" cxnId="{BFECFE58-8584-4BF9-B444-C62ACDF0D9DE}">
      <dgm:prSet/>
      <dgm:spPr/>
      <dgm:t>
        <a:bodyPr/>
        <a:lstStyle/>
        <a:p>
          <a:endParaRPr lang="en-US" sz="1800">
            <a:solidFill>
              <a:srgbClr val="000000"/>
            </a:solidFill>
          </a:endParaRPr>
        </a:p>
      </dgm:t>
    </dgm:pt>
    <dgm:pt modelId="{D08B802D-76C9-4361-94F8-A89F46C5044C}" type="sibTrans" cxnId="{BFECFE58-8584-4BF9-B444-C62ACDF0D9DE}">
      <dgm:prSet/>
      <dgm:spPr/>
      <dgm:t>
        <a:bodyPr/>
        <a:lstStyle/>
        <a:p>
          <a:endParaRPr lang="en-US" sz="1800">
            <a:solidFill>
              <a:srgbClr val="000000"/>
            </a:solidFill>
          </a:endParaRPr>
        </a:p>
      </dgm:t>
    </dgm:pt>
    <dgm:pt modelId="{8E0C3FC4-128C-4C22-9CC1-69C66AC9A580}">
      <dgm:prSet phldrT="[Text]" custT="1"/>
      <dgm:spPr/>
      <dgm:t>
        <a:bodyPr/>
        <a:lstStyle/>
        <a:p>
          <a:r>
            <a:rPr lang="en-US" sz="1800" dirty="0" smtClean="0">
              <a:solidFill>
                <a:srgbClr val="000000"/>
              </a:solidFill>
            </a:rPr>
            <a:t>The update parameter must contain only update operators expressions.</a:t>
          </a:r>
          <a:endParaRPr lang="en-US" sz="1800" dirty="0">
            <a:solidFill>
              <a:srgbClr val="000000"/>
            </a:solidFill>
          </a:endParaRPr>
        </a:p>
      </dgm:t>
    </dgm:pt>
    <dgm:pt modelId="{B039D91A-FF36-4B6D-AA26-2468BC817BB2}" type="parTrans" cxnId="{31809555-6D06-4DCC-9D98-FAEE0FC75F6D}">
      <dgm:prSet/>
      <dgm:spPr/>
      <dgm:t>
        <a:bodyPr/>
        <a:lstStyle/>
        <a:p>
          <a:endParaRPr lang="en-US" sz="1800">
            <a:solidFill>
              <a:srgbClr val="000000"/>
            </a:solidFill>
          </a:endParaRPr>
        </a:p>
      </dgm:t>
    </dgm:pt>
    <dgm:pt modelId="{BD4D7893-452E-4A5B-BDE3-5E6EB786BC12}" type="sibTrans" cxnId="{31809555-6D06-4DCC-9D98-FAEE0FC75F6D}">
      <dgm:prSet/>
      <dgm:spPr/>
      <dgm:t>
        <a:bodyPr/>
        <a:lstStyle/>
        <a:p>
          <a:endParaRPr lang="en-US" sz="1800">
            <a:solidFill>
              <a:srgbClr val="000000"/>
            </a:solidFill>
          </a:endParaRPr>
        </a:p>
      </dgm:t>
    </dgm:pt>
    <dgm:pt modelId="{DF9E26A8-53B1-40FE-AB70-6177579D9DB3}">
      <dgm:prSet custT="1"/>
      <dgm:spPr/>
      <dgm:t>
        <a:bodyPr/>
        <a:lstStyle/>
        <a:p>
          <a:r>
            <a:rPr lang="en-US" sz="1800" dirty="0" smtClean="0">
              <a:solidFill>
                <a:srgbClr val="000000"/>
              </a:solidFill>
            </a:rPr>
            <a:t>The update method updates only the corresponding fields in the document.</a:t>
          </a:r>
        </a:p>
      </dgm:t>
    </dgm:pt>
    <dgm:pt modelId="{83A3B772-CAC6-4EEA-A40B-EB6AE8CD1C77}" type="parTrans" cxnId="{927B2419-A548-4E64-BD0F-F679BDCD3FAF}">
      <dgm:prSet/>
      <dgm:spPr/>
      <dgm:t>
        <a:bodyPr/>
        <a:lstStyle/>
        <a:p>
          <a:endParaRPr lang="en-US" sz="1800">
            <a:solidFill>
              <a:srgbClr val="000000"/>
            </a:solidFill>
          </a:endParaRPr>
        </a:p>
      </dgm:t>
    </dgm:pt>
    <dgm:pt modelId="{A3967E42-8F78-4920-81C2-4594CDA6CFE4}" type="sibTrans" cxnId="{927B2419-A548-4E64-BD0F-F679BDCD3FAF}">
      <dgm:prSet/>
      <dgm:spPr/>
      <dgm:t>
        <a:bodyPr/>
        <a:lstStyle/>
        <a:p>
          <a:endParaRPr lang="en-US" sz="1800">
            <a:solidFill>
              <a:srgbClr val="000000"/>
            </a:solidFill>
          </a:endParaRPr>
        </a:p>
      </dgm:t>
    </dgm:pt>
    <dgm:pt modelId="{0560C79A-19C8-4685-ADD5-4579D2F9CC65}">
      <dgm:prSet phldrT="[Text]" custT="1"/>
      <dgm:spPr/>
      <dgm:t>
        <a:bodyPr/>
        <a:lstStyle/>
        <a:p>
          <a:r>
            <a:rPr lang="en-US" sz="1800" b="1" dirty="0" smtClean="0">
              <a:solidFill>
                <a:srgbClr val="000000"/>
              </a:solidFill>
            </a:rPr>
            <a:t>If</a:t>
          </a:r>
          <a:r>
            <a:rPr lang="en-US" sz="1800" dirty="0" smtClean="0">
              <a:solidFill>
                <a:srgbClr val="000000"/>
              </a:solidFill>
            </a:rPr>
            <a:t> the </a:t>
          </a:r>
          <a:r>
            <a:rPr lang="en-US" sz="1800" b="1" dirty="0" smtClean="0">
              <a:solidFill>
                <a:srgbClr val="000000"/>
              </a:solidFill>
            </a:rPr>
            <a:t>update</a:t>
          </a:r>
          <a:r>
            <a:rPr lang="en-US" sz="1800" dirty="0" smtClean="0">
              <a:solidFill>
                <a:srgbClr val="000000"/>
              </a:solidFill>
            </a:rPr>
            <a:t> parameter consists only of field: value expressions, then:</a:t>
          </a:r>
          <a:endParaRPr lang="en-US" sz="1800" dirty="0">
            <a:solidFill>
              <a:srgbClr val="000000"/>
            </a:solidFill>
          </a:endParaRPr>
        </a:p>
      </dgm:t>
    </dgm:pt>
    <dgm:pt modelId="{9F7E97CA-9BB5-40E0-A8CC-C19AD02E16D7}" type="parTrans" cxnId="{5B87422C-ECF8-4FA8-9859-B9554957C88F}">
      <dgm:prSet/>
      <dgm:spPr/>
      <dgm:t>
        <a:bodyPr/>
        <a:lstStyle/>
        <a:p>
          <a:endParaRPr lang="en-US" sz="1800">
            <a:solidFill>
              <a:srgbClr val="000000"/>
            </a:solidFill>
          </a:endParaRPr>
        </a:p>
      </dgm:t>
    </dgm:pt>
    <dgm:pt modelId="{B62B972E-346A-41B9-BCCC-DBF110138B8D}" type="sibTrans" cxnId="{5B87422C-ECF8-4FA8-9859-B9554957C88F}">
      <dgm:prSet/>
      <dgm:spPr/>
      <dgm:t>
        <a:bodyPr/>
        <a:lstStyle/>
        <a:p>
          <a:endParaRPr lang="en-US" sz="1800">
            <a:solidFill>
              <a:srgbClr val="000000"/>
            </a:solidFill>
          </a:endParaRPr>
        </a:p>
      </dgm:t>
    </dgm:pt>
    <dgm:pt modelId="{B8229822-4C25-49DD-B09F-1AABD24A727C}">
      <dgm:prSet phldrT="[Text]" custT="1"/>
      <dgm:spPr/>
      <dgm:t>
        <a:bodyPr/>
        <a:lstStyle/>
        <a:p>
          <a:r>
            <a:rPr lang="en-US" sz="1800" dirty="0" smtClean="0">
              <a:solidFill>
                <a:srgbClr val="000000"/>
              </a:solidFill>
            </a:rPr>
            <a:t>The update method replaces the document with the updates document. If the updates document is missing the </a:t>
          </a:r>
          <a:r>
            <a:rPr lang="en-US" sz="1800" b="1" dirty="0" smtClean="0">
              <a:solidFill>
                <a:srgbClr val="000000"/>
              </a:solidFill>
            </a:rPr>
            <a:t>_id field</a:t>
          </a:r>
          <a:r>
            <a:rPr lang="en-US" sz="1800" dirty="0" smtClean="0">
              <a:solidFill>
                <a:srgbClr val="000000"/>
              </a:solidFill>
            </a:rPr>
            <a:t>, </a:t>
          </a:r>
          <a:r>
            <a:rPr lang="en-US" sz="1800" dirty="0" err="1" smtClean="0">
              <a:solidFill>
                <a:srgbClr val="000000"/>
              </a:solidFill>
            </a:rPr>
            <a:t>MongoDB</a:t>
          </a:r>
          <a:r>
            <a:rPr lang="en-US" sz="1800" dirty="0" smtClean="0">
              <a:solidFill>
                <a:srgbClr val="000000"/>
              </a:solidFill>
            </a:rPr>
            <a:t> will add the _id field and assign to it a unique object Id .</a:t>
          </a:r>
          <a:endParaRPr lang="en-US" sz="1800" dirty="0">
            <a:solidFill>
              <a:srgbClr val="000000"/>
            </a:solidFill>
          </a:endParaRPr>
        </a:p>
      </dgm:t>
    </dgm:pt>
    <dgm:pt modelId="{DA6D9432-0892-4B46-9208-E13C3C499723}" type="parTrans" cxnId="{198FAFCC-84D9-4ACF-B442-14576A018A4E}">
      <dgm:prSet/>
      <dgm:spPr/>
      <dgm:t>
        <a:bodyPr/>
        <a:lstStyle/>
        <a:p>
          <a:endParaRPr lang="en-US" sz="1800">
            <a:solidFill>
              <a:srgbClr val="000000"/>
            </a:solidFill>
          </a:endParaRPr>
        </a:p>
      </dgm:t>
    </dgm:pt>
    <dgm:pt modelId="{FE74C93B-309E-47BB-ADED-4479271EE0D9}" type="sibTrans" cxnId="{198FAFCC-84D9-4ACF-B442-14576A018A4E}">
      <dgm:prSet/>
      <dgm:spPr/>
      <dgm:t>
        <a:bodyPr/>
        <a:lstStyle/>
        <a:p>
          <a:endParaRPr lang="en-US" sz="1800">
            <a:solidFill>
              <a:srgbClr val="000000"/>
            </a:solidFill>
          </a:endParaRPr>
        </a:p>
      </dgm:t>
    </dgm:pt>
    <dgm:pt modelId="{3AF4ED58-91FD-4B0F-8DE5-D1A4EA18CC5E}">
      <dgm:prSet custT="1"/>
      <dgm:spPr/>
      <dgm:t>
        <a:bodyPr/>
        <a:lstStyle/>
        <a:p>
          <a:r>
            <a:rPr lang="en-US" sz="1800" dirty="0" smtClean="0">
              <a:solidFill>
                <a:srgbClr val="000000"/>
              </a:solidFill>
            </a:rPr>
            <a:t>The update method updates cannot update multiple documents.</a:t>
          </a:r>
        </a:p>
      </dgm:t>
    </dgm:pt>
    <dgm:pt modelId="{CD765397-2152-4836-A7FF-873E8A64BA9D}" type="parTrans" cxnId="{166752D6-E250-4229-9DD1-D9ACBC349A6F}">
      <dgm:prSet/>
      <dgm:spPr/>
      <dgm:t>
        <a:bodyPr/>
        <a:lstStyle/>
        <a:p>
          <a:endParaRPr lang="en-US" sz="1800">
            <a:solidFill>
              <a:srgbClr val="000000"/>
            </a:solidFill>
          </a:endParaRPr>
        </a:p>
      </dgm:t>
    </dgm:pt>
    <dgm:pt modelId="{F3C57534-753F-407E-A449-5DC3603FE550}" type="sibTrans" cxnId="{166752D6-E250-4229-9DD1-D9ACBC349A6F}">
      <dgm:prSet/>
      <dgm:spPr/>
      <dgm:t>
        <a:bodyPr/>
        <a:lstStyle/>
        <a:p>
          <a:endParaRPr lang="en-US" sz="1800">
            <a:solidFill>
              <a:srgbClr val="000000"/>
            </a:solidFill>
          </a:endParaRPr>
        </a:p>
      </dgm:t>
    </dgm:pt>
    <dgm:pt modelId="{5DF7C37B-C1B1-49DC-A7CF-8A1230DC2B88}">
      <dgm:prSet phldrT="[Text]" custT="1"/>
      <dgm:spPr/>
      <dgm:t>
        <a:bodyPr/>
        <a:lstStyle/>
        <a:p>
          <a:r>
            <a:rPr lang="en-US" sz="1800" b="1" dirty="0" smtClean="0">
              <a:solidFill>
                <a:srgbClr val="000000"/>
              </a:solidFill>
            </a:rPr>
            <a:t>Options</a:t>
          </a:r>
          <a:r>
            <a:rPr lang="en-US" sz="1800" dirty="0" smtClean="0">
              <a:solidFill>
                <a:srgbClr val="000000"/>
              </a:solidFill>
            </a:rPr>
            <a:t> : (optional) Specifies whether to perform an </a:t>
          </a:r>
          <a:r>
            <a:rPr lang="en-US" sz="1800" dirty="0" err="1" smtClean="0">
              <a:solidFill>
                <a:srgbClr val="000000"/>
              </a:solidFill>
            </a:rPr>
            <a:t>upsert</a:t>
          </a:r>
          <a:r>
            <a:rPr lang="en-US" sz="1800" dirty="0" smtClean="0">
              <a:solidFill>
                <a:srgbClr val="000000"/>
              </a:solidFill>
            </a:rPr>
            <a:t> and/or a multiple update. Use the options parameter instead of the individual </a:t>
          </a:r>
          <a:r>
            <a:rPr lang="en-US" sz="1800" dirty="0" err="1" smtClean="0">
              <a:solidFill>
                <a:srgbClr val="000000"/>
              </a:solidFill>
            </a:rPr>
            <a:t>upsert</a:t>
          </a:r>
          <a:r>
            <a:rPr lang="en-US" sz="1800" dirty="0" smtClean="0">
              <a:solidFill>
                <a:srgbClr val="000000"/>
              </a:solidFill>
            </a:rPr>
            <a:t> and multi parameters.</a:t>
          </a:r>
          <a:endParaRPr lang="en-US" sz="1800" dirty="0">
            <a:solidFill>
              <a:srgbClr val="000000"/>
            </a:solidFill>
          </a:endParaRPr>
        </a:p>
      </dgm:t>
    </dgm:pt>
    <dgm:pt modelId="{3A7C57D4-B538-4854-BA83-1DF5E59F8D82}" type="parTrans" cxnId="{5F834B5F-0858-4CDE-B722-0B19E87215AE}">
      <dgm:prSet/>
      <dgm:spPr/>
      <dgm:t>
        <a:bodyPr/>
        <a:lstStyle/>
        <a:p>
          <a:endParaRPr lang="en-US" sz="1800">
            <a:solidFill>
              <a:srgbClr val="000000"/>
            </a:solidFill>
          </a:endParaRPr>
        </a:p>
      </dgm:t>
    </dgm:pt>
    <dgm:pt modelId="{7E0CA893-8279-4263-8D89-1A65DD0AF59E}" type="sibTrans" cxnId="{5F834B5F-0858-4CDE-B722-0B19E87215AE}">
      <dgm:prSet/>
      <dgm:spPr/>
      <dgm:t>
        <a:bodyPr/>
        <a:lstStyle/>
        <a:p>
          <a:endParaRPr lang="en-US" sz="1800">
            <a:solidFill>
              <a:srgbClr val="000000"/>
            </a:solidFill>
          </a:endParaRPr>
        </a:p>
      </dgm:t>
    </dgm:pt>
    <dgm:pt modelId="{9F08F6E1-B88A-4E49-AF87-71A80C9155CB}" type="pres">
      <dgm:prSet presAssocID="{F376574D-7379-42DB-8F41-E9FBAD2FFB94}" presName="linear" presStyleCnt="0">
        <dgm:presLayoutVars>
          <dgm:animLvl val="lvl"/>
          <dgm:resizeHandles val="exact"/>
        </dgm:presLayoutVars>
      </dgm:prSet>
      <dgm:spPr/>
      <dgm:t>
        <a:bodyPr/>
        <a:lstStyle/>
        <a:p>
          <a:endParaRPr lang="en-US"/>
        </a:p>
      </dgm:t>
    </dgm:pt>
    <dgm:pt modelId="{83086385-7DED-4BC2-B1B8-01FBC43A899A}" type="pres">
      <dgm:prSet presAssocID="{0764B0A8-D45A-4DE3-B7A6-6D4E605D761C}" presName="parentText" presStyleLbl="node1" presStyleIdx="0" presStyleCnt="4">
        <dgm:presLayoutVars>
          <dgm:chMax val="0"/>
          <dgm:bulletEnabled val="1"/>
        </dgm:presLayoutVars>
      </dgm:prSet>
      <dgm:spPr/>
      <dgm:t>
        <a:bodyPr/>
        <a:lstStyle/>
        <a:p>
          <a:endParaRPr lang="en-US"/>
        </a:p>
      </dgm:t>
    </dgm:pt>
    <dgm:pt modelId="{4453F496-C5A5-4E77-ACAD-125852E7750A}" type="pres">
      <dgm:prSet presAssocID="{19B2D4AA-4088-4319-A5EC-F6FE210212DC}" presName="spacer" presStyleCnt="0"/>
      <dgm:spPr/>
    </dgm:pt>
    <dgm:pt modelId="{34E5D70E-E305-40A9-8B49-691F7F18E504}" type="pres">
      <dgm:prSet presAssocID="{BB382F2D-68F9-4D08-A83F-310C1E92F452}" presName="parentText" presStyleLbl="node1" presStyleIdx="1" presStyleCnt="4">
        <dgm:presLayoutVars>
          <dgm:chMax val="0"/>
          <dgm:bulletEnabled val="1"/>
        </dgm:presLayoutVars>
      </dgm:prSet>
      <dgm:spPr/>
      <dgm:t>
        <a:bodyPr/>
        <a:lstStyle/>
        <a:p>
          <a:endParaRPr lang="en-US"/>
        </a:p>
      </dgm:t>
    </dgm:pt>
    <dgm:pt modelId="{8B7495E1-C04A-44F1-96B1-C8BCCC2A1219}" type="pres">
      <dgm:prSet presAssocID="{BB382F2D-68F9-4D08-A83F-310C1E92F452}" presName="childText" presStyleLbl="revTx" presStyleIdx="0" presStyleCnt="2">
        <dgm:presLayoutVars>
          <dgm:bulletEnabled val="1"/>
        </dgm:presLayoutVars>
      </dgm:prSet>
      <dgm:spPr/>
      <dgm:t>
        <a:bodyPr/>
        <a:lstStyle/>
        <a:p>
          <a:endParaRPr lang="en-US"/>
        </a:p>
      </dgm:t>
    </dgm:pt>
    <dgm:pt modelId="{1B244BBB-3358-4E44-A587-1D49457C8712}" type="pres">
      <dgm:prSet presAssocID="{0560C79A-19C8-4685-ADD5-4579D2F9CC65}" presName="parentText" presStyleLbl="node1" presStyleIdx="2" presStyleCnt="4">
        <dgm:presLayoutVars>
          <dgm:chMax val="0"/>
          <dgm:bulletEnabled val="1"/>
        </dgm:presLayoutVars>
      </dgm:prSet>
      <dgm:spPr/>
      <dgm:t>
        <a:bodyPr/>
        <a:lstStyle/>
        <a:p>
          <a:endParaRPr lang="en-US"/>
        </a:p>
      </dgm:t>
    </dgm:pt>
    <dgm:pt modelId="{612165A9-87B1-41BA-9B63-F9C94F8B2387}" type="pres">
      <dgm:prSet presAssocID="{0560C79A-19C8-4685-ADD5-4579D2F9CC65}" presName="childText" presStyleLbl="revTx" presStyleIdx="1" presStyleCnt="2">
        <dgm:presLayoutVars>
          <dgm:bulletEnabled val="1"/>
        </dgm:presLayoutVars>
      </dgm:prSet>
      <dgm:spPr/>
      <dgm:t>
        <a:bodyPr/>
        <a:lstStyle/>
        <a:p>
          <a:endParaRPr lang="en-US"/>
        </a:p>
      </dgm:t>
    </dgm:pt>
    <dgm:pt modelId="{79C5127E-018D-4DEE-85DE-73DD6122D235}" type="pres">
      <dgm:prSet presAssocID="{5DF7C37B-C1B1-49DC-A7CF-8A1230DC2B88}" presName="parentText" presStyleLbl="node1" presStyleIdx="3" presStyleCnt="4">
        <dgm:presLayoutVars>
          <dgm:chMax val="0"/>
          <dgm:bulletEnabled val="1"/>
        </dgm:presLayoutVars>
      </dgm:prSet>
      <dgm:spPr/>
      <dgm:t>
        <a:bodyPr/>
        <a:lstStyle/>
        <a:p>
          <a:endParaRPr lang="en-US"/>
        </a:p>
      </dgm:t>
    </dgm:pt>
  </dgm:ptLst>
  <dgm:cxnLst>
    <dgm:cxn modelId="{C1359984-F2D1-4149-AFFD-E15D2B868FA7}" type="presOf" srcId="{BB382F2D-68F9-4D08-A83F-310C1E92F452}" destId="{34E5D70E-E305-40A9-8B49-691F7F18E504}" srcOrd="0" destOrd="0" presId="urn:microsoft.com/office/officeart/2005/8/layout/vList2"/>
    <dgm:cxn modelId="{198FAFCC-84D9-4ACF-B442-14576A018A4E}" srcId="{0560C79A-19C8-4685-ADD5-4579D2F9CC65}" destId="{B8229822-4C25-49DD-B09F-1AABD24A727C}" srcOrd="0" destOrd="0" parTransId="{DA6D9432-0892-4B46-9208-E13C3C499723}" sibTransId="{FE74C93B-309E-47BB-ADED-4479271EE0D9}"/>
    <dgm:cxn modelId="{166752D6-E250-4229-9DD1-D9ACBC349A6F}" srcId="{0560C79A-19C8-4685-ADD5-4579D2F9CC65}" destId="{3AF4ED58-91FD-4B0F-8DE5-D1A4EA18CC5E}" srcOrd="1" destOrd="0" parTransId="{CD765397-2152-4836-A7FF-873E8A64BA9D}" sibTransId="{F3C57534-753F-407E-A449-5DC3603FE550}"/>
    <dgm:cxn modelId="{B9ECC053-33D3-401A-A7FC-D1988161AD5D}" type="presOf" srcId="{0764B0A8-D45A-4DE3-B7A6-6D4E605D761C}" destId="{83086385-7DED-4BC2-B1B8-01FBC43A899A}" srcOrd="0" destOrd="0" presId="urn:microsoft.com/office/officeart/2005/8/layout/vList2"/>
    <dgm:cxn modelId="{5B87422C-ECF8-4FA8-9859-B9554957C88F}" srcId="{F376574D-7379-42DB-8F41-E9FBAD2FFB94}" destId="{0560C79A-19C8-4685-ADD5-4579D2F9CC65}" srcOrd="2" destOrd="0" parTransId="{9F7E97CA-9BB5-40E0-A8CC-C19AD02E16D7}" sibTransId="{B62B972E-346A-41B9-BCCC-DBF110138B8D}"/>
    <dgm:cxn modelId="{CA92BDEE-D5D5-490D-8C8D-DE43BFEB6681}" type="presOf" srcId="{0560C79A-19C8-4685-ADD5-4579D2F9CC65}" destId="{1B244BBB-3358-4E44-A587-1D49457C8712}" srcOrd="0" destOrd="0" presId="urn:microsoft.com/office/officeart/2005/8/layout/vList2"/>
    <dgm:cxn modelId="{430F03A9-2B40-4F0E-B0A4-7FB5A570B9D9}" type="presOf" srcId="{DF9E26A8-53B1-40FE-AB70-6177579D9DB3}" destId="{8B7495E1-C04A-44F1-96B1-C8BCCC2A1219}" srcOrd="0" destOrd="1" presId="urn:microsoft.com/office/officeart/2005/8/layout/vList2"/>
    <dgm:cxn modelId="{927B2419-A548-4E64-BD0F-F679BDCD3FAF}" srcId="{BB382F2D-68F9-4D08-A83F-310C1E92F452}" destId="{DF9E26A8-53B1-40FE-AB70-6177579D9DB3}" srcOrd="1" destOrd="0" parTransId="{83A3B772-CAC6-4EEA-A40B-EB6AE8CD1C77}" sibTransId="{A3967E42-8F78-4920-81C2-4594CDA6CFE4}"/>
    <dgm:cxn modelId="{A74988B8-2A46-4360-B09B-9BFBDB5CF1D3}" type="presOf" srcId="{8E0C3FC4-128C-4C22-9CC1-69C66AC9A580}" destId="{8B7495E1-C04A-44F1-96B1-C8BCCC2A1219}" srcOrd="0" destOrd="0" presId="urn:microsoft.com/office/officeart/2005/8/layout/vList2"/>
    <dgm:cxn modelId="{BFECFE58-8584-4BF9-B444-C62ACDF0D9DE}" srcId="{F376574D-7379-42DB-8F41-E9FBAD2FFB94}" destId="{BB382F2D-68F9-4D08-A83F-310C1E92F452}" srcOrd="1" destOrd="0" parTransId="{3E2C510F-9CA8-4974-9B35-D3411186E1C6}" sibTransId="{D08B802D-76C9-4361-94F8-A89F46C5044C}"/>
    <dgm:cxn modelId="{BBAF49D0-5143-4DC3-94C7-82E3CCD6A72F}" type="presOf" srcId="{3AF4ED58-91FD-4B0F-8DE5-D1A4EA18CC5E}" destId="{612165A9-87B1-41BA-9B63-F9C94F8B2387}" srcOrd="0" destOrd="1" presId="urn:microsoft.com/office/officeart/2005/8/layout/vList2"/>
    <dgm:cxn modelId="{769FEC75-11FE-4153-B417-50BD9B72E13D}" type="presOf" srcId="{B8229822-4C25-49DD-B09F-1AABD24A727C}" destId="{612165A9-87B1-41BA-9B63-F9C94F8B2387}" srcOrd="0" destOrd="0" presId="urn:microsoft.com/office/officeart/2005/8/layout/vList2"/>
    <dgm:cxn modelId="{8A1A6ED2-07A4-416A-B97B-FA04B60327D2}" srcId="{F376574D-7379-42DB-8F41-E9FBAD2FFB94}" destId="{0764B0A8-D45A-4DE3-B7A6-6D4E605D761C}" srcOrd="0" destOrd="0" parTransId="{9F8E0C25-9B95-497C-8878-6527B84EA713}" sibTransId="{19B2D4AA-4088-4319-A5EC-F6FE210212DC}"/>
    <dgm:cxn modelId="{5F834B5F-0858-4CDE-B722-0B19E87215AE}" srcId="{F376574D-7379-42DB-8F41-E9FBAD2FFB94}" destId="{5DF7C37B-C1B1-49DC-A7CF-8A1230DC2B88}" srcOrd="3" destOrd="0" parTransId="{3A7C57D4-B538-4854-BA83-1DF5E59F8D82}" sibTransId="{7E0CA893-8279-4263-8D89-1A65DD0AF59E}"/>
    <dgm:cxn modelId="{31809555-6D06-4DCC-9D98-FAEE0FC75F6D}" srcId="{BB382F2D-68F9-4D08-A83F-310C1E92F452}" destId="{8E0C3FC4-128C-4C22-9CC1-69C66AC9A580}" srcOrd="0" destOrd="0" parTransId="{B039D91A-FF36-4B6D-AA26-2468BC817BB2}" sibTransId="{BD4D7893-452E-4A5B-BDE3-5E6EB786BC12}"/>
    <dgm:cxn modelId="{B055241C-9969-42FF-8493-2A3F91A25414}" type="presOf" srcId="{5DF7C37B-C1B1-49DC-A7CF-8A1230DC2B88}" destId="{79C5127E-018D-4DEE-85DE-73DD6122D235}" srcOrd="0" destOrd="0" presId="urn:microsoft.com/office/officeart/2005/8/layout/vList2"/>
    <dgm:cxn modelId="{79C0B6A2-9FE6-47E0-BB7F-D3AB8AA5ACD7}" type="presOf" srcId="{F376574D-7379-42DB-8F41-E9FBAD2FFB94}" destId="{9F08F6E1-B88A-4E49-AF87-71A80C9155CB}" srcOrd="0" destOrd="0" presId="urn:microsoft.com/office/officeart/2005/8/layout/vList2"/>
    <dgm:cxn modelId="{C22CC0CE-4C53-4F66-B6A2-72DD9A49872A}" type="presParOf" srcId="{9F08F6E1-B88A-4E49-AF87-71A80C9155CB}" destId="{83086385-7DED-4BC2-B1B8-01FBC43A899A}" srcOrd="0" destOrd="0" presId="urn:microsoft.com/office/officeart/2005/8/layout/vList2"/>
    <dgm:cxn modelId="{F7799A2F-156D-4369-BF61-ED3671BAEB6E}" type="presParOf" srcId="{9F08F6E1-B88A-4E49-AF87-71A80C9155CB}" destId="{4453F496-C5A5-4E77-ACAD-125852E7750A}" srcOrd="1" destOrd="0" presId="urn:microsoft.com/office/officeart/2005/8/layout/vList2"/>
    <dgm:cxn modelId="{FC755571-A269-4D70-B2D3-68F5809F9B93}" type="presParOf" srcId="{9F08F6E1-B88A-4E49-AF87-71A80C9155CB}" destId="{34E5D70E-E305-40A9-8B49-691F7F18E504}" srcOrd="2" destOrd="0" presId="urn:microsoft.com/office/officeart/2005/8/layout/vList2"/>
    <dgm:cxn modelId="{6862485F-DFC7-4BD4-82FE-EB81EFF4A7B3}" type="presParOf" srcId="{9F08F6E1-B88A-4E49-AF87-71A80C9155CB}" destId="{8B7495E1-C04A-44F1-96B1-C8BCCC2A1219}" srcOrd="3" destOrd="0" presId="urn:microsoft.com/office/officeart/2005/8/layout/vList2"/>
    <dgm:cxn modelId="{153F42E6-5B11-4AA3-BABF-1B95DC40ED88}" type="presParOf" srcId="{9F08F6E1-B88A-4E49-AF87-71A80C9155CB}" destId="{1B244BBB-3358-4E44-A587-1D49457C8712}" srcOrd="4" destOrd="0" presId="urn:microsoft.com/office/officeart/2005/8/layout/vList2"/>
    <dgm:cxn modelId="{029C523B-74AD-4350-9604-0A9A89AC7FEC}" type="presParOf" srcId="{9F08F6E1-B88A-4E49-AF87-71A80C9155CB}" destId="{612165A9-87B1-41BA-9B63-F9C94F8B2387}" srcOrd="5" destOrd="0" presId="urn:microsoft.com/office/officeart/2005/8/layout/vList2"/>
    <dgm:cxn modelId="{EB320C47-C826-4EBC-A766-BA15C0A74CCB}" type="presParOf" srcId="{9F08F6E1-B88A-4E49-AF87-71A80C9155CB}" destId="{79C5127E-018D-4DEE-85DE-73DD6122D235}" srcOrd="6"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8FE4EF8-C0D0-4C4C-A303-1FDC1918D13B}"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6B6C0E5B-FCC2-412A-BED7-242AC8EAAF35}">
      <dgm:prSet phldrT="[Text]" custT="1"/>
      <dgm:spPr/>
      <dgm:t>
        <a:bodyPr/>
        <a:lstStyle/>
        <a:p>
          <a:r>
            <a:rPr lang="en-US" sz="2000" dirty="0" smtClean="0"/>
            <a:t>To update multiple you need to set a parameter 'multi' to true:</a:t>
          </a:r>
          <a:endParaRPr lang="en-US" sz="2000" dirty="0"/>
        </a:p>
      </dgm:t>
    </dgm:pt>
    <dgm:pt modelId="{97E0F71E-A9CC-41BD-9530-0AD02A47D9DE}" type="parTrans" cxnId="{F915F41D-C268-4C4F-B4C6-497C9807B90E}">
      <dgm:prSet/>
      <dgm:spPr/>
      <dgm:t>
        <a:bodyPr/>
        <a:lstStyle/>
        <a:p>
          <a:endParaRPr lang="en-US" sz="2000"/>
        </a:p>
      </dgm:t>
    </dgm:pt>
    <dgm:pt modelId="{420FE335-6CD3-41B7-A362-D856FC6F15ED}" type="sibTrans" cxnId="{F915F41D-C268-4C4F-B4C6-497C9807B90E}">
      <dgm:prSet/>
      <dgm:spPr/>
      <dgm:t>
        <a:bodyPr/>
        <a:lstStyle/>
        <a:p>
          <a:endParaRPr lang="en-US" sz="2000"/>
        </a:p>
      </dgm:t>
    </dgm:pt>
    <dgm:pt modelId="{49BFDAA6-A031-4387-9D0D-F19D398219C7}">
      <dgm:prSet phldrT="[Text]" custT="1"/>
      <dgm:spPr/>
      <dgm:t>
        <a:bodyPr/>
        <a:lstStyle/>
        <a:p>
          <a:r>
            <a:rPr lang="en-US" sz="2000" dirty="0" smtClean="0"/>
            <a:t>&gt;</a:t>
          </a:r>
          <a:r>
            <a:rPr lang="en-US" sz="2000" dirty="0" err="1" smtClean="0"/>
            <a:t>db.mycol.update</a:t>
          </a:r>
          <a:r>
            <a:rPr lang="en-US" sz="2000" dirty="0" smtClean="0"/>
            <a:t>({'</a:t>
          </a:r>
          <a:r>
            <a:rPr lang="en-US" sz="2000" dirty="0" err="1" smtClean="0"/>
            <a:t>title':'MongoDB</a:t>
          </a:r>
          <a:r>
            <a:rPr lang="en-US" sz="2000" dirty="0" smtClean="0"/>
            <a:t> Overview'}, {$set:{'</a:t>
          </a:r>
          <a:r>
            <a:rPr lang="en-US" sz="2000" dirty="0" err="1" smtClean="0"/>
            <a:t>title':'New</a:t>
          </a:r>
          <a:r>
            <a:rPr lang="en-US" sz="2000" dirty="0" smtClean="0"/>
            <a:t> </a:t>
          </a:r>
          <a:r>
            <a:rPr lang="en-US" sz="2000" dirty="0" err="1" smtClean="0"/>
            <a:t>MongoDB</a:t>
          </a:r>
          <a:r>
            <a:rPr lang="en-US" sz="2000" dirty="0" smtClean="0"/>
            <a:t> Tutorial'}},{</a:t>
          </a:r>
          <a:r>
            <a:rPr lang="en-US" sz="2000" dirty="0" err="1" smtClean="0"/>
            <a:t>multi:true</a:t>
          </a:r>
          <a:r>
            <a:rPr lang="en-US" sz="2000" dirty="0" smtClean="0"/>
            <a:t>})</a:t>
          </a:r>
          <a:endParaRPr lang="en-US" sz="2000" dirty="0"/>
        </a:p>
      </dgm:t>
    </dgm:pt>
    <dgm:pt modelId="{275079B9-9C0C-4103-9D90-5DDC155171B3}" type="sibTrans" cxnId="{D1679097-F7ED-4C55-B049-A25B324172AD}">
      <dgm:prSet/>
      <dgm:spPr/>
      <dgm:t>
        <a:bodyPr/>
        <a:lstStyle/>
        <a:p>
          <a:endParaRPr lang="en-US" sz="2000"/>
        </a:p>
      </dgm:t>
    </dgm:pt>
    <dgm:pt modelId="{4F4B3201-35DD-49AE-A6D1-7179F4E86982}" type="parTrans" cxnId="{D1679097-F7ED-4C55-B049-A25B324172AD}">
      <dgm:prSet/>
      <dgm:spPr/>
      <dgm:t>
        <a:bodyPr/>
        <a:lstStyle/>
        <a:p>
          <a:endParaRPr lang="en-US" sz="2000"/>
        </a:p>
      </dgm:t>
    </dgm:pt>
    <dgm:pt modelId="{C3B8161C-4659-4909-9668-B5F576A02C94}" type="pres">
      <dgm:prSet presAssocID="{F8FE4EF8-C0D0-4C4C-A303-1FDC1918D13B}" presName="linear" presStyleCnt="0">
        <dgm:presLayoutVars>
          <dgm:animLvl val="lvl"/>
          <dgm:resizeHandles val="exact"/>
        </dgm:presLayoutVars>
      </dgm:prSet>
      <dgm:spPr/>
      <dgm:t>
        <a:bodyPr/>
        <a:lstStyle/>
        <a:p>
          <a:endParaRPr lang="en-US"/>
        </a:p>
      </dgm:t>
    </dgm:pt>
    <dgm:pt modelId="{2DE3E766-166D-4623-9D08-884F068D2D0F}" type="pres">
      <dgm:prSet presAssocID="{6B6C0E5B-FCC2-412A-BED7-242AC8EAAF35}" presName="parentText" presStyleLbl="node1" presStyleIdx="0" presStyleCnt="1">
        <dgm:presLayoutVars>
          <dgm:chMax val="0"/>
          <dgm:bulletEnabled val="1"/>
        </dgm:presLayoutVars>
      </dgm:prSet>
      <dgm:spPr/>
      <dgm:t>
        <a:bodyPr/>
        <a:lstStyle/>
        <a:p>
          <a:endParaRPr lang="en-US"/>
        </a:p>
      </dgm:t>
    </dgm:pt>
    <dgm:pt modelId="{7D9E5DBC-532C-4B39-A93C-588B83BBB31C}" type="pres">
      <dgm:prSet presAssocID="{6B6C0E5B-FCC2-412A-BED7-242AC8EAAF35}" presName="childText" presStyleLbl="revTx" presStyleIdx="0" presStyleCnt="1" custLinFactNeighborY="6480">
        <dgm:presLayoutVars>
          <dgm:bulletEnabled val="1"/>
        </dgm:presLayoutVars>
      </dgm:prSet>
      <dgm:spPr/>
      <dgm:t>
        <a:bodyPr/>
        <a:lstStyle/>
        <a:p>
          <a:endParaRPr lang="en-US"/>
        </a:p>
      </dgm:t>
    </dgm:pt>
  </dgm:ptLst>
  <dgm:cxnLst>
    <dgm:cxn modelId="{D1679097-F7ED-4C55-B049-A25B324172AD}" srcId="{6B6C0E5B-FCC2-412A-BED7-242AC8EAAF35}" destId="{49BFDAA6-A031-4387-9D0D-F19D398219C7}" srcOrd="0" destOrd="0" parTransId="{4F4B3201-35DD-49AE-A6D1-7179F4E86982}" sibTransId="{275079B9-9C0C-4103-9D90-5DDC155171B3}"/>
    <dgm:cxn modelId="{7AE8B385-F331-4A39-A3CB-9CFD9493DBBD}" type="presOf" srcId="{6B6C0E5B-FCC2-412A-BED7-242AC8EAAF35}" destId="{2DE3E766-166D-4623-9D08-884F068D2D0F}" srcOrd="0" destOrd="0" presId="urn:microsoft.com/office/officeart/2005/8/layout/vList2"/>
    <dgm:cxn modelId="{FC6846CE-87D6-43F1-A757-14F39B1311DE}" type="presOf" srcId="{49BFDAA6-A031-4387-9D0D-F19D398219C7}" destId="{7D9E5DBC-532C-4B39-A93C-588B83BBB31C}" srcOrd="0" destOrd="0" presId="urn:microsoft.com/office/officeart/2005/8/layout/vList2"/>
    <dgm:cxn modelId="{F915F41D-C268-4C4F-B4C6-497C9807B90E}" srcId="{F8FE4EF8-C0D0-4C4C-A303-1FDC1918D13B}" destId="{6B6C0E5B-FCC2-412A-BED7-242AC8EAAF35}" srcOrd="0" destOrd="0" parTransId="{97E0F71E-A9CC-41BD-9530-0AD02A47D9DE}" sibTransId="{420FE335-6CD3-41B7-A362-D856FC6F15ED}"/>
    <dgm:cxn modelId="{F6B24AE2-C925-4C97-9617-D1B7DB9AC893}" type="presOf" srcId="{F8FE4EF8-C0D0-4C4C-A303-1FDC1918D13B}" destId="{C3B8161C-4659-4909-9668-B5F576A02C94}" srcOrd="0" destOrd="0" presId="urn:microsoft.com/office/officeart/2005/8/layout/vList2"/>
    <dgm:cxn modelId="{E1D1ABE4-AA9C-4165-9352-381864218A80}" type="presParOf" srcId="{C3B8161C-4659-4909-9668-B5F576A02C94}" destId="{2DE3E766-166D-4623-9D08-884F068D2D0F}" srcOrd="0" destOrd="0" presId="urn:microsoft.com/office/officeart/2005/8/layout/vList2"/>
    <dgm:cxn modelId="{3138F5A3-9BB1-4382-AF88-B62724651BFA}" type="presParOf" srcId="{C3B8161C-4659-4909-9668-B5F576A02C94}" destId="{7D9E5DBC-532C-4B39-A93C-588B83BBB31C}" srcOrd="1"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868686F-9144-487E-8CCD-2FF7A1E2011B}"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2EEDC2E-7551-493B-89DB-652842DD2FF3}">
      <dgm:prSet phldrT="[Text]" custT="1"/>
      <dgm:spPr/>
      <dgm:t>
        <a:bodyPr/>
        <a:lstStyle/>
        <a:p>
          <a:r>
            <a:rPr lang="en-US" sz="1800" b="1" dirty="0" err="1" smtClean="0"/>
            <a:t>Upsert</a:t>
          </a:r>
          <a:r>
            <a:rPr lang="en-US" sz="1800" b="1" dirty="0" smtClean="0"/>
            <a:t>: </a:t>
          </a:r>
          <a:r>
            <a:rPr lang="en-US" sz="1800" dirty="0" smtClean="0"/>
            <a:t>A kind of update that either updates the first document matched in the provided query selector or, if no document matches, inserts a new document having the fields implied by the query selector and the update operation. The default value is false. When true, the update() method will update an existing document that matches the query selection criteria </a:t>
          </a:r>
          <a:r>
            <a:rPr lang="en-US" sz="1800" b="1" dirty="0" smtClean="0"/>
            <a:t>or</a:t>
          </a:r>
          <a:r>
            <a:rPr lang="en-US" sz="1800" dirty="0" smtClean="0"/>
            <a:t> if no document matches the criteria, insert a new document with the fields and values of the update parameter and if the update included only update operators, the</a:t>
          </a:r>
          <a:r>
            <a:rPr lang="en-US" sz="1800" b="1" dirty="0" smtClean="0"/>
            <a:t> </a:t>
          </a:r>
          <a:r>
            <a:rPr lang="en-US" sz="1800" dirty="0" smtClean="0"/>
            <a:t>query parameter as well.</a:t>
          </a:r>
          <a:endParaRPr lang="en-US" sz="1800" dirty="0"/>
        </a:p>
      </dgm:t>
    </dgm:pt>
    <dgm:pt modelId="{DD6ACC61-E3A4-4113-B7A7-93C0F3DBE9AE}" type="parTrans" cxnId="{C1BC465B-4504-46AC-B275-4245B0BFE4A5}">
      <dgm:prSet/>
      <dgm:spPr/>
      <dgm:t>
        <a:bodyPr/>
        <a:lstStyle/>
        <a:p>
          <a:endParaRPr lang="en-US" sz="1800"/>
        </a:p>
      </dgm:t>
    </dgm:pt>
    <dgm:pt modelId="{33D82B5E-EB9E-4499-ADF9-F2BDC3D0B591}" type="sibTrans" cxnId="{C1BC465B-4504-46AC-B275-4245B0BFE4A5}">
      <dgm:prSet/>
      <dgm:spPr/>
      <dgm:t>
        <a:bodyPr/>
        <a:lstStyle/>
        <a:p>
          <a:endParaRPr lang="en-US" sz="1800"/>
        </a:p>
      </dgm:t>
    </dgm:pt>
    <dgm:pt modelId="{FBF09A4B-3F24-4AED-8294-21AB06538CA4}">
      <dgm:prSet phldrT="[Text]" custT="1"/>
      <dgm:spPr/>
      <dgm:t>
        <a:bodyPr/>
        <a:lstStyle/>
        <a:p>
          <a:r>
            <a:rPr lang="en-US" sz="1800" b="1" dirty="0" smtClean="0"/>
            <a:t>Multi</a:t>
          </a:r>
          <a:r>
            <a:rPr lang="en-US" sz="1800" dirty="0" smtClean="0"/>
            <a:t> (optional): Specifies whether to update multiple documents that meet the query criteria.</a:t>
          </a:r>
          <a:endParaRPr lang="en-US" sz="1800" dirty="0"/>
        </a:p>
      </dgm:t>
    </dgm:pt>
    <dgm:pt modelId="{A3D6D2B2-8BA4-4764-A1A9-121DCF837A08}" type="parTrans" cxnId="{E3914552-F389-447D-B7A5-4490285482AC}">
      <dgm:prSet/>
      <dgm:spPr/>
      <dgm:t>
        <a:bodyPr/>
        <a:lstStyle/>
        <a:p>
          <a:endParaRPr lang="en-US" sz="1800"/>
        </a:p>
      </dgm:t>
    </dgm:pt>
    <dgm:pt modelId="{197D1165-6C87-455F-9276-F69343967196}" type="sibTrans" cxnId="{E3914552-F389-447D-B7A5-4490285482AC}">
      <dgm:prSet/>
      <dgm:spPr/>
      <dgm:t>
        <a:bodyPr/>
        <a:lstStyle/>
        <a:p>
          <a:endParaRPr lang="en-US" sz="1800"/>
        </a:p>
      </dgm:t>
    </dgm:pt>
    <dgm:pt modelId="{EAE9227A-9002-4329-8FC9-AD9B0042ED6F}">
      <dgm:prSet phldrT="[Text]" custT="1"/>
      <dgm:spPr/>
      <dgm:t>
        <a:bodyPr/>
        <a:lstStyle/>
        <a:p>
          <a:r>
            <a:rPr lang="en-US" sz="1800" dirty="0" smtClean="0"/>
            <a:t>When not specified, the default value is false and the update() method updates a single document that meet the query criteria.</a:t>
          </a:r>
          <a:endParaRPr lang="en-US" sz="1800" dirty="0"/>
        </a:p>
      </dgm:t>
    </dgm:pt>
    <dgm:pt modelId="{8BF33B62-2FE1-400E-AB84-22546CF5B8BD}" type="parTrans" cxnId="{67EB9AF9-0E3F-40B4-9494-6DCDA6B945AB}">
      <dgm:prSet/>
      <dgm:spPr/>
      <dgm:t>
        <a:bodyPr/>
        <a:lstStyle/>
        <a:p>
          <a:endParaRPr lang="en-US" sz="1800"/>
        </a:p>
      </dgm:t>
    </dgm:pt>
    <dgm:pt modelId="{1C1A55E6-2F73-44B8-9EEB-2543F9485298}" type="sibTrans" cxnId="{67EB9AF9-0E3F-40B4-9494-6DCDA6B945AB}">
      <dgm:prSet/>
      <dgm:spPr/>
      <dgm:t>
        <a:bodyPr/>
        <a:lstStyle/>
        <a:p>
          <a:endParaRPr lang="en-US" sz="1800"/>
        </a:p>
      </dgm:t>
    </dgm:pt>
    <dgm:pt modelId="{E5097680-8388-49BB-B9EA-55404630A979}">
      <dgm:prSet phldrT="[Text]" custT="1"/>
      <dgm:spPr/>
      <dgm:t>
        <a:bodyPr/>
        <a:lstStyle/>
        <a:p>
          <a:r>
            <a:rPr lang="en-US" sz="1800" dirty="0" smtClean="0"/>
            <a:t>When true, the update() method updates all documents that meet the query criteria.</a:t>
          </a:r>
          <a:endParaRPr lang="en-US" sz="1800" dirty="0"/>
        </a:p>
      </dgm:t>
    </dgm:pt>
    <dgm:pt modelId="{9DD83401-A729-4A8B-B37F-40C036F103BF}" type="parTrans" cxnId="{53478EF3-4947-4CF7-B9C1-4545BBA04067}">
      <dgm:prSet/>
      <dgm:spPr/>
      <dgm:t>
        <a:bodyPr/>
        <a:lstStyle/>
        <a:p>
          <a:endParaRPr lang="en-US" sz="1800"/>
        </a:p>
      </dgm:t>
    </dgm:pt>
    <dgm:pt modelId="{CDC85D5C-7C66-4A12-B79F-2392B63F6D76}" type="sibTrans" cxnId="{53478EF3-4947-4CF7-B9C1-4545BBA04067}">
      <dgm:prSet/>
      <dgm:spPr/>
      <dgm:t>
        <a:bodyPr/>
        <a:lstStyle/>
        <a:p>
          <a:endParaRPr lang="en-US" sz="1800"/>
        </a:p>
      </dgm:t>
    </dgm:pt>
    <dgm:pt modelId="{166B52D2-342B-4183-97D8-6B718DFA5F1A}" type="pres">
      <dgm:prSet presAssocID="{8868686F-9144-487E-8CCD-2FF7A1E2011B}" presName="linear" presStyleCnt="0">
        <dgm:presLayoutVars>
          <dgm:animLvl val="lvl"/>
          <dgm:resizeHandles val="exact"/>
        </dgm:presLayoutVars>
      </dgm:prSet>
      <dgm:spPr/>
      <dgm:t>
        <a:bodyPr/>
        <a:lstStyle/>
        <a:p>
          <a:endParaRPr lang="en-US"/>
        </a:p>
      </dgm:t>
    </dgm:pt>
    <dgm:pt modelId="{A32DD461-17F9-4946-9F8A-492816BDD735}" type="pres">
      <dgm:prSet presAssocID="{02EEDC2E-7551-493B-89DB-652842DD2FF3}" presName="parentText" presStyleLbl="node1" presStyleIdx="0" presStyleCnt="4" custScaleY="157842">
        <dgm:presLayoutVars>
          <dgm:chMax val="0"/>
          <dgm:bulletEnabled val="1"/>
        </dgm:presLayoutVars>
      </dgm:prSet>
      <dgm:spPr/>
      <dgm:t>
        <a:bodyPr/>
        <a:lstStyle/>
        <a:p>
          <a:endParaRPr lang="en-US"/>
        </a:p>
      </dgm:t>
    </dgm:pt>
    <dgm:pt modelId="{D138BCD5-C8C4-4E32-8631-DA4A52116A9C}" type="pres">
      <dgm:prSet presAssocID="{33D82B5E-EB9E-4499-ADF9-F2BDC3D0B591}" presName="spacer" presStyleCnt="0"/>
      <dgm:spPr/>
    </dgm:pt>
    <dgm:pt modelId="{F7053AFC-38F5-4892-842A-516F69F09814}" type="pres">
      <dgm:prSet presAssocID="{FBF09A4B-3F24-4AED-8294-21AB06538CA4}" presName="parentText" presStyleLbl="node1" presStyleIdx="1" presStyleCnt="4" custScaleY="72263">
        <dgm:presLayoutVars>
          <dgm:chMax val="0"/>
          <dgm:bulletEnabled val="1"/>
        </dgm:presLayoutVars>
      </dgm:prSet>
      <dgm:spPr/>
      <dgm:t>
        <a:bodyPr/>
        <a:lstStyle/>
        <a:p>
          <a:endParaRPr lang="en-US"/>
        </a:p>
      </dgm:t>
    </dgm:pt>
    <dgm:pt modelId="{DF19DDC1-E502-4F70-9EF5-863AEACC6A22}" type="pres">
      <dgm:prSet presAssocID="{197D1165-6C87-455F-9276-F69343967196}" presName="spacer" presStyleCnt="0"/>
      <dgm:spPr/>
    </dgm:pt>
    <dgm:pt modelId="{FEBCDEFB-B9F1-4FF6-923F-37378D9C5F69}" type="pres">
      <dgm:prSet presAssocID="{EAE9227A-9002-4329-8FC9-AD9B0042ED6F}" presName="parentText" presStyleLbl="node1" presStyleIdx="2" presStyleCnt="4" custScaleY="72263">
        <dgm:presLayoutVars>
          <dgm:chMax val="0"/>
          <dgm:bulletEnabled val="1"/>
        </dgm:presLayoutVars>
      </dgm:prSet>
      <dgm:spPr/>
      <dgm:t>
        <a:bodyPr/>
        <a:lstStyle/>
        <a:p>
          <a:endParaRPr lang="en-US"/>
        </a:p>
      </dgm:t>
    </dgm:pt>
    <dgm:pt modelId="{67F522CD-329D-40D2-AAEB-CA2050E8EBEB}" type="pres">
      <dgm:prSet presAssocID="{1C1A55E6-2F73-44B8-9EEB-2543F9485298}" presName="spacer" presStyleCnt="0"/>
      <dgm:spPr/>
    </dgm:pt>
    <dgm:pt modelId="{FC73E39F-1D0E-46E7-A7F6-003AC7CB910E}" type="pres">
      <dgm:prSet presAssocID="{E5097680-8388-49BB-B9EA-55404630A979}" presName="parentText" presStyleLbl="node1" presStyleIdx="3" presStyleCnt="4" custScaleY="72263">
        <dgm:presLayoutVars>
          <dgm:chMax val="0"/>
          <dgm:bulletEnabled val="1"/>
        </dgm:presLayoutVars>
      </dgm:prSet>
      <dgm:spPr/>
      <dgm:t>
        <a:bodyPr/>
        <a:lstStyle/>
        <a:p>
          <a:endParaRPr lang="en-US"/>
        </a:p>
      </dgm:t>
    </dgm:pt>
  </dgm:ptLst>
  <dgm:cxnLst>
    <dgm:cxn modelId="{C1BC465B-4504-46AC-B275-4245B0BFE4A5}" srcId="{8868686F-9144-487E-8CCD-2FF7A1E2011B}" destId="{02EEDC2E-7551-493B-89DB-652842DD2FF3}" srcOrd="0" destOrd="0" parTransId="{DD6ACC61-E3A4-4113-B7A7-93C0F3DBE9AE}" sibTransId="{33D82B5E-EB9E-4499-ADF9-F2BDC3D0B591}"/>
    <dgm:cxn modelId="{53478EF3-4947-4CF7-B9C1-4545BBA04067}" srcId="{8868686F-9144-487E-8CCD-2FF7A1E2011B}" destId="{E5097680-8388-49BB-B9EA-55404630A979}" srcOrd="3" destOrd="0" parTransId="{9DD83401-A729-4A8B-B37F-40C036F103BF}" sibTransId="{CDC85D5C-7C66-4A12-B79F-2392B63F6D76}"/>
    <dgm:cxn modelId="{8693BEC8-F972-48EF-B0E8-E943D399682E}" type="presOf" srcId="{E5097680-8388-49BB-B9EA-55404630A979}" destId="{FC73E39F-1D0E-46E7-A7F6-003AC7CB910E}" srcOrd="0" destOrd="0" presId="urn:microsoft.com/office/officeart/2005/8/layout/vList2"/>
    <dgm:cxn modelId="{458018E9-3715-4C31-A412-3449BE483D16}" type="presOf" srcId="{8868686F-9144-487E-8CCD-2FF7A1E2011B}" destId="{166B52D2-342B-4183-97D8-6B718DFA5F1A}" srcOrd="0" destOrd="0" presId="urn:microsoft.com/office/officeart/2005/8/layout/vList2"/>
    <dgm:cxn modelId="{363F8196-EEC8-44EB-8A2C-1DBE5545BA68}" type="presOf" srcId="{FBF09A4B-3F24-4AED-8294-21AB06538CA4}" destId="{F7053AFC-38F5-4892-842A-516F69F09814}" srcOrd="0" destOrd="0" presId="urn:microsoft.com/office/officeart/2005/8/layout/vList2"/>
    <dgm:cxn modelId="{4242E7A2-2C69-433B-938A-C5B8C3A4ACF7}" type="presOf" srcId="{02EEDC2E-7551-493B-89DB-652842DD2FF3}" destId="{A32DD461-17F9-4946-9F8A-492816BDD735}" srcOrd="0" destOrd="0" presId="urn:microsoft.com/office/officeart/2005/8/layout/vList2"/>
    <dgm:cxn modelId="{67EB9AF9-0E3F-40B4-9494-6DCDA6B945AB}" srcId="{8868686F-9144-487E-8CCD-2FF7A1E2011B}" destId="{EAE9227A-9002-4329-8FC9-AD9B0042ED6F}" srcOrd="2" destOrd="0" parTransId="{8BF33B62-2FE1-400E-AB84-22546CF5B8BD}" sibTransId="{1C1A55E6-2F73-44B8-9EEB-2543F9485298}"/>
    <dgm:cxn modelId="{E3914552-F389-447D-B7A5-4490285482AC}" srcId="{8868686F-9144-487E-8CCD-2FF7A1E2011B}" destId="{FBF09A4B-3F24-4AED-8294-21AB06538CA4}" srcOrd="1" destOrd="0" parTransId="{A3D6D2B2-8BA4-4764-A1A9-121DCF837A08}" sibTransId="{197D1165-6C87-455F-9276-F69343967196}"/>
    <dgm:cxn modelId="{48291C56-991E-464C-B2C0-21065EFA0F36}" type="presOf" srcId="{EAE9227A-9002-4329-8FC9-AD9B0042ED6F}" destId="{FEBCDEFB-B9F1-4FF6-923F-37378D9C5F69}" srcOrd="0" destOrd="0" presId="urn:microsoft.com/office/officeart/2005/8/layout/vList2"/>
    <dgm:cxn modelId="{C0B88567-2BB2-4E8A-B918-8A148971CE31}" type="presParOf" srcId="{166B52D2-342B-4183-97D8-6B718DFA5F1A}" destId="{A32DD461-17F9-4946-9F8A-492816BDD735}" srcOrd="0" destOrd="0" presId="urn:microsoft.com/office/officeart/2005/8/layout/vList2"/>
    <dgm:cxn modelId="{95912C2D-0073-44A0-B195-2660BF64FDB4}" type="presParOf" srcId="{166B52D2-342B-4183-97D8-6B718DFA5F1A}" destId="{D138BCD5-C8C4-4E32-8631-DA4A52116A9C}" srcOrd="1" destOrd="0" presId="urn:microsoft.com/office/officeart/2005/8/layout/vList2"/>
    <dgm:cxn modelId="{CB040F73-0E33-48AD-9D51-DF0539F02893}" type="presParOf" srcId="{166B52D2-342B-4183-97D8-6B718DFA5F1A}" destId="{F7053AFC-38F5-4892-842A-516F69F09814}" srcOrd="2" destOrd="0" presId="urn:microsoft.com/office/officeart/2005/8/layout/vList2"/>
    <dgm:cxn modelId="{0BFF827E-210F-4183-A698-BE9472B0630E}" type="presParOf" srcId="{166B52D2-342B-4183-97D8-6B718DFA5F1A}" destId="{DF19DDC1-E502-4F70-9EF5-863AEACC6A22}" srcOrd="3" destOrd="0" presId="urn:microsoft.com/office/officeart/2005/8/layout/vList2"/>
    <dgm:cxn modelId="{FEBD965F-5F4E-4EE9-9A47-BF6BE8B5BB50}" type="presParOf" srcId="{166B52D2-342B-4183-97D8-6B718DFA5F1A}" destId="{FEBCDEFB-B9F1-4FF6-923F-37378D9C5F69}" srcOrd="4" destOrd="0" presId="urn:microsoft.com/office/officeart/2005/8/layout/vList2"/>
    <dgm:cxn modelId="{478F6019-9EBB-4D9E-B309-CD5142FC4404}" type="presParOf" srcId="{166B52D2-342B-4183-97D8-6B718DFA5F1A}" destId="{67F522CD-329D-40D2-AAEB-CA2050E8EBEB}" srcOrd="5" destOrd="0" presId="urn:microsoft.com/office/officeart/2005/8/layout/vList2"/>
    <dgm:cxn modelId="{493AC8CC-7986-4DBF-BA0D-5838DB5BECBA}" type="presParOf" srcId="{166B52D2-342B-4183-97D8-6B718DFA5F1A}" destId="{FC73E39F-1D0E-46E7-A7F6-003AC7CB910E}" srcOrd="6"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8B71412-2233-44AC-A23E-B66DFE4C896D}"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5053779D-5677-4B73-B004-09376A9DD48B}">
      <dgm:prSet phldrT="[Text]" custT="1"/>
      <dgm:spPr/>
      <dgm:t>
        <a:bodyPr/>
        <a:lstStyle/>
        <a:p>
          <a:r>
            <a:rPr lang="en-US" sz="2000" dirty="0" err="1" smtClean="0"/>
            <a:t>Upsert</a:t>
          </a:r>
          <a:r>
            <a:rPr lang="en-US" sz="2000" dirty="0" smtClean="0"/>
            <a:t> will update the field for an already existing document  or  it would insert the document if it does not exist:</a:t>
          </a:r>
          <a:endParaRPr lang="en-US" sz="2000" dirty="0"/>
        </a:p>
      </dgm:t>
    </dgm:pt>
    <dgm:pt modelId="{E83D18FC-3A36-4A82-A0DD-4038FD4C40CA}" type="parTrans" cxnId="{31E84CCD-801E-4130-ABD6-17F082B3F5F3}">
      <dgm:prSet/>
      <dgm:spPr/>
      <dgm:t>
        <a:bodyPr/>
        <a:lstStyle/>
        <a:p>
          <a:endParaRPr lang="en-US" sz="2000"/>
        </a:p>
      </dgm:t>
    </dgm:pt>
    <dgm:pt modelId="{7039205F-663B-42A1-BE60-55E19C9DA223}" type="sibTrans" cxnId="{31E84CCD-801E-4130-ABD6-17F082B3F5F3}">
      <dgm:prSet/>
      <dgm:spPr/>
      <dgm:t>
        <a:bodyPr/>
        <a:lstStyle/>
        <a:p>
          <a:endParaRPr lang="en-US" sz="2000"/>
        </a:p>
      </dgm:t>
    </dgm:pt>
    <dgm:pt modelId="{011BB1FA-BDE6-4D71-84AC-D86A81575FF4}">
      <dgm:prSet phldrT="[Text]" custT="1"/>
      <dgm:spPr/>
      <dgm:t>
        <a:bodyPr/>
        <a:lstStyle/>
        <a:p>
          <a:r>
            <a:rPr lang="en-US" sz="2000" dirty="0" err="1" smtClean="0"/>
            <a:t>db.people.update</a:t>
          </a:r>
          <a:r>
            <a:rPr lang="en-US" sz="2000" dirty="0" smtClean="0"/>
            <a:t>({name : “Maxwell" },{$set : { age : 30 }},{</a:t>
          </a:r>
          <a:r>
            <a:rPr lang="en-US" sz="2000" dirty="0" err="1" smtClean="0"/>
            <a:t>upsert</a:t>
          </a:r>
          <a:r>
            <a:rPr lang="en-US" sz="2000" dirty="0" smtClean="0"/>
            <a:t> : true} )</a:t>
          </a:r>
          <a:endParaRPr lang="en-US" sz="2000" dirty="0"/>
        </a:p>
      </dgm:t>
    </dgm:pt>
    <dgm:pt modelId="{AE04532C-E6F6-4A73-86F0-E95303E3DFB1}" type="parTrans" cxnId="{FAF57CC1-C3AE-4B3E-9778-87A99B55B381}">
      <dgm:prSet/>
      <dgm:spPr/>
      <dgm:t>
        <a:bodyPr/>
        <a:lstStyle/>
        <a:p>
          <a:endParaRPr lang="en-US" sz="2000"/>
        </a:p>
      </dgm:t>
    </dgm:pt>
    <dgm:pt modelId="{D12A2954-4532-405F-B4F7-8F7F8757046F}" type="sibTrans" cxnId="{FAF57CC1-C3AE-4B3E-9778-87A99B55B381}">
      <dgm:prSet/>
      <dgm:spPr/>
      <dgm:t>
        <a:bodyPr/>
        <a:lstStyle/>
        <a:p>
          <a:endParaRPr lang="en-US" sz="2000"/>
        </a:p>
      </dgm:t>
    </dgm:pt>
    <dgm:pt modelId="{BCF70F35-B837-489C-AE7B-E520B649E70B}" type="pres">
      <dgm:prSet presAssocID="{58B71412-2233-44AC-A23E-B66DFE4C896D}" presName="linear" presStyleCnt="0">
        <dgm:presLayoutVars>
          <dgm:animLvl val="lvl"/>
          <dgm:resizeHandles val="exact"/>
        </dgm:presLayoutVars>
      </dgm:prSet>
      <dgm:spPr/>
      <dgm:t>
        <a:bodyPr/>
        <a:lstStyle/>
        <a:p>
          <a:endParaRPr lang="en-US"/>
        </a:p>
      </dgm:t>
    </dgm:pt>
    <dgm:pt modelId="{97AF1EC7-90E4-4B16-A044-BC5A1A0E0674}" type="pres">
      <dgm:prSet presAssocID="{5053779D-5677-4B73-B004-09376A9DD48B}" presName="parentText" presStyleLbl="node1" presStyleIdx="0" presStyleCnt="1">
        <dgm:presLayoutVars>
          <dgm:chMax val="0"/>
          <dgm:bulletEnabled val="1"/>
        </dgm:presLayoutVars>
      </dgm:prSet>
      <dgm:spPr/>
      <dgm:t>
        <a:bodyPr/>
        <a:lstStyle/>
        <a:p>
          <a:endParaRPr lang="en-US"/>
        </a:p>
      </dgm:t>
    </dgm:pt>
    <dgm:pt modelId="{36111777-27A1-4F0E-9F95-6F582BA3AE56}" type="pres">
      <dgm:prSet presAssocID="{5053779D-5677-4B73-B004-09376A9DD48B}" presName="childText" presStyleLbl="revTx" presStyleIdx="0" presStyleCnt="1" custLinFactNeighborY="2592">
        <dgm:presLayoutVars>
          <dgm:bulletEnabled val="1"/>
        </dgm:presLayoutVars>
      </dgm:prSet>
      <dgm:spPr/>
      <dgm:t>
        <a:bodyPr/>
        <a:lstStyle/>
        <a:p>
          <a:endParaRPr lang="en-US"/>
        </a:p>
      </dgm:t>
    </dgm:pt>
  </dgm:ptLst>
  <dgm:cxnLst>
    <dgm:cxn modelId="{31E84CCD-801E-4130-ABD6-17F082B3F5F3}" srcId="{58B71412-2233-44AC-A23E-B66DFE4C896D}" destId="{5053779D-5677-4B73-B004-09376A9DD48B}" srcOrd="0" destOrd="0" parTransId="{E83D18FC-3A36-4A82-A0DD-4038FD4C40CA}" sibTransId="{7039205F-663B-42A1-BE60-55E19C9DA223}"/>
    <dgm:cxn modelId="{FAF57CC1-C3AE-4B3E-9778-87A99B55B381}" srcId="{5053779D-5677-4B73-B004-09376A9DD48B}" destId="{011BB1FA-BDE6-4D71-84AC-D86A81575FF4}" srcOrd="0" destOrd="0" parTransId="{AE04532C-E6F6-4A73-86F0-E95303E3DFB1}" sibTransId="{D12A2954-4532-405F-B4F7-8F7F8757046F}"/>
    <dgm:cxn modelId="{93D72D7F-7955-49D9-813A-DE829F5BF741}" type="presOf" srcId="{5053779D-5677-4B73-B004-09376A9DD48B}" destId="{97AF1EC7-90E4-4B16-A044-BC5A1A0E0674}" srcOrd="0" destOrd="0" presId="urn:microsoft.com/office/officeart/2005/8/layout/vList2"/>
    <dgm:cxn modelId="{221CCA8F-53CC-4440-B331-EB7EFCCB11E1}" type="presOf" srcId="{011BB1FA-BDE6-4D71-84AC-D86A81575FF4}" destId="{36111777-27A1-4F0E-9F95-6F582BA3AE56}" srcOrd="0" destOrd="0" presId="urn:microsoft.com/office/officeart/2005/8/layout/vList2"/>
    <dgm:cxn modelId="{6AE3411A-7340-4B00-862B-1E1FF5F81AF5}" type="presOf" srcId="{58B71412-2233-44AC-A23E-B66DFE4C896D}" destId="{BCF70F35-B837-489C-AE7B-E520B649E70B}" srcOrd="0" destOrd="0" presId="urn:microsoft.com/office/officeart/2005/8/layout/vList2"/>
    <dgm:cxn modelId="{F6176F5B-ECA2-4BC6-ADAE-5A6BD8B02265}" type="presParOf" srcId="{BCF70F35-B837-489C-AE7B-E520B649E70B}" destId="{97AF1EC7-90E4-4B16-A044-BC5A1A0E0674}" srcOrd="0" destOrd="0" presId="urn:microsoft.com/office/officeart/2005/8/layout/vList2"/>
    <dgm:cxn modelId="{5D7D482F-A2A1-4D6E-8D15-971D3C982AE4}" type="presParOf" srcId="{BCF70F35-B837-489C-AE7B-E520B649E70B}" destId="{36111777-27A1-4F0E-9F95-6F582BA3AE56}" srcOrd="1"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8F582AC-45AF-489A-B3FD-6B40B940C30D}"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BBB38718-4061-4A54-AF77-BBB7469DFC82}">
      <dgm:prSet phldrT="[Text]" custT="1"/>
      <dgm:spPr/>
      <dgm:t>
        <a:bodyPr/>
        <a:lstStyle/>
        <a:p>
          <a:r>
            <a:rPr lang="en-US" sz="2000" dirty="0" err="1" smtClean="0">
              <a:solidFill>
                <a:srgbClr val="000000"/>
              </a:solidFill>
            </a:rPr>
            <a:t>MongoDB’s</a:t>
          </a:r>
          <a:r>
            <a:rPr lang="en-US" sz="2000" dirty="0" smtClean="0">
              <a:solidFill>
                <a:srgbClr val="000000"/>
              </a:solidFill>
            </a:rPr>
            <a:t> </a:t>
          </a:r>
          <a:r>
            <a:rPr lang="en-US" sz="2000" b="1" dirty="0" smtClean="0">
              <a:solidFill>
                <a:srgbClr val="000000"/>
              </a:solidFill>
            </a:rPr>
            <a:t>remove()</a:t>
          </a:r>
          <a:r>
            <a:rPr lang="en-US" sz="2000" dirty="0" smtClean="0">
              <a:solidFill>
                <a:srgbClr val="000000"/>
              </a:solidFill>
            </a:rPr>
            <a:t> method is used to remove document from the collection. remove() method accepts two parameters. One is deletion criteria and second is </a:t>
          </a:r>
          <a:r>
            <a:rPr lang="en-US" sz="2000" dirty="0" err="1" smtClean="0">
              <a:solidFill>
                <a:srgbClr val="000000"/>
              </a:solidFill>
            </a:rPr>
            <a:t>justOne</a:t>
          </a:r>
          <a:r>
            <a:rPr lang="en-US" sz="2000" dirty="0" smtClean="0">
              <a:solidFill>
                <a:srgbClr val="000000"/>
              </a:solidFill>
            </a:rPr>
            <a:t> flag.</a:t>
          </a:r>
          <a:endParaRPr lang="en-US" sz="2000" dirty="0">
            <a:solidFill>
              <a:srgbClr val="000000"/>
            </a:solidFill>
          </a:endParaRPr>
        </a:p>
      </dgm:t>
    </dgm:pt>
    <dgm:pt modelId="{C51ED921-2F7C-446E-A29C-9DD1421DECF2}" type="parTrans" cxnId="{9BDEBAE7-6951-4EBC-8F46-93E6CA83883F}">
      <dgm:prSet/>
      <dgm:spPr/>
      <dgm:t>
        <a:bodyPr/>
        <a:lstStyle/>
        <a:p>
          <a:endParaRPr lang="en-US" sz="2000">
            <a:solidFill>
              <a:srgbClr val="000000"/>
            </a:solidFill>
          </a:endParaRPr>
        </a:p>
      </dgm:t>
    </dgm:pt>
    <dgm:pt modelId="{E6D89FF0-619E-4476-BA0B-636707A0B367}" type="sibTrans" cxnId="{9BDEBAE7-6951-4EBC-8F46-93E6CA83883F}">
      <dgm:prSet/>
      <dgm:spPr/>
      <dgm:t>
        <a:bodyPr/>
        <a:lstStyle/>
        <a:p>
          <a:endParaRPr lang="en-US" sz="2000">
            <a:solidFill>
              <a:srgbClr val="000000"/>
            </a:solidFill>
          </a:endParaRPr>
        </a:p>
      </dgm:t>
    </dgm:pt>
    <dgm:pt modelId="{E2AAD3E6-CFE8-4975-A9BD-5832C7E1BF19}">
      <dgm:prSet phldrT="[Text]" custT="1"/>
      <dgm:spPr/>
      <dgm:t>
        <a:bodyPr/>
        <a:lstStyle/>
        <a:p>
          <a:r>
            <a:rPr lang="en-US" sz="2000" b="1" dirty="0" smtClean="0">
              <a:solidFill>
                <a:srgbClr val="000000"/>
              </a:solidFill>
            </a:rPr>
            <a:t>Deletion criteria:</a:t>
          </a:r>
          <a:r>
            <a:rPr lang="en-US" sz="2000" dirty="0" smtClean="0">
              <a:solidFill>
                <a:srgbClr val="000000"/>
              </a:solidFill>
            </a:rPr>
            <a:t> (Optional) deletion criteria according to documents will be removed.</a:t>
          </a:r>
          <a:endParaRPr lang="en-US" sz="2000" dirty="0">
            <a:solidFill>
              <a:srgbClr val="000000"/>
            </a:solidFill>
          </a:endParaRPr>
        </a:p>
      </dgm:t>
    </dgm:pt>
    <dgm:pt modelId="{48CAFDE0-DFF8-414D-A9BE-1BF8CACE4765}" type="parTrans" cxnId="{E852CCBF-B897-4619-88AF-7258D979C9B3}">
      <dgm:prSet/>
      <dgm:spPr/>
      <dgm:t>
        <a:bodyPr/>
        <a:lstStyle/>
        <a:p>
          <a:endParaRPr lang="en-US" sz="2000">
            <a:solidFill>
              <a:srgbClr val="000000"/>
            </a:solidFill>
          </a:endParaRPr>
        </a:p>
      </dgm:t>
    </dgm:pt>
    <dgm:pt modelId="{F3D21F45-4F8E-4C98-974D-83D625A57023}" type="sibTrans" cxnId="{E852CCBF-B897-4619-88AF-7258D979C9B3}">
      <dgm:prSet/>
      <dgm:spPr/>
      <dgm:t>
        <a:bodyPr/>
        <a:lstStyle/>
        <a:p>
          <a:endParaRPr lang="en-US" sz="2000">
            <a:solidFill>
              <a:srgbClr val="000000"/>
            </a:solidFill>
          </a:endParaRPr>
        </a:p>
      </dgm:t>
    </dgm:pt>
    <dgm:pt modelId="{3961DB9D-F784-4C9B-9644-1D200A3A63B8}">
      <dgm:prSet custT="1"/>
      <dgm:spPr/>
      <dgm:t>
        <a:bodyPr/>
        <a:lstStyle/>
        <a:p>
          <a:r>
            <a:rPr lang="en-US" sz="2000" dirty="0" err="1" smtClean="0">
              <a:solidFill>
                <a:srgbClr val="000000"/>
              </a:solidFill>
            </a:rPr>
            <a:t>db.collection_name.remove</a:t>
          </a:r>
          <a:r>
            <a:rPr lang="en-US" sz="2000" dirty="0" smtClean="0">
              <a:solidFill>
                <a:srgbClr val="000000"/>
              </a:solidFill>
            </a:rPr>
            <a:t>(DELETION_CRITERIA)</a:t>
          </a:r>
          <a:endParaRPr lang="en-US" sz="2000" dirty="0">
            <a:solidFill>
              <a:srgbClr val="000000"/>
            </a:solidFill>
          </a:endParaRPr>
        </a:p>
      </dgm:t>
    </dgm:pt>
    <dgm:pt modelId="{52830F8F-F298-4364-9292-6694B62BF2E8}" type="parTrans" cxnId="{6AF35B19-9541-4771-9C88-23EB4CF57D3C}">
      <dgm:prSet/>
      <dgm:spPr/>
      <dgm:t>
        <a:bodyPr/>
        <a:lstStyle/>
        <a:p>
          <a:endParaRPr lang="en-US" sz="2000">
            <a:solidFill>
              <a:srgbClr val="000000"/>
            </a:solidFill>
          </a:endParaRPr>
        </a:p>
      </dgm:t>
    </dgm:pt>
    <dgm:pt modelId="{663FE455-7FBC-4139-B29B-EEA35A8C9D1F}" type="sibTrans" cxnId="{6AF35B19-9541-4771-9C88-23EB4CF57D3C}">
      <dgm:prSet/>
      <dgm:spPr/>
      <dgm:t>
        <a:bodyPr/>
        <a:lstStyle/>
        <a:p>
          <a:endParaRPr lang="en-US" sz="2000">
            <a:solidFill>
              <a:srgbClr val="000000"/>
            </a:solidFill>
          </a:endParaRPr>
        </a:p>
      </dgm:t>
    </dgm:pt>
    <dgm:pt modelId="{106C5828-7C70-44E2-B14D-3CFF303B49ED}">
      <dgm:prSet custT="1"/>
      <dgm:spPr/>
      <dgm:t>
        <a:bodyPr/>
        <a:lstStyle/>
        <a:p>
          <a:r>
            <a:rPr lang="en-US" sz="2000" b="1" dirty="0" err="1" smtClean="0">
              <a:solidFill>
                <a:srgbClr val="000000"/>
              </a:solidFill>
            </a:rPr>
            <a:t>justOne</a:t>
          </a:r>
          <a:r>
            <a:rPr lang="en-US" sz="2000" b="1" dirty="0" smtClean="0">
              <a:solidFill>
                <a:srgbClr val="000000"/>
              </a:solidFill>
            </a:rPr>
            <a:t>:</a:t>
          </a:r>
          <a:r>
            <a:rPr lang="en-US" sz="2000" dirty="0" smtClean="0">
              <a:solidFill>
                <a:srgbClr val="000000"/>
              </a:solidFill>
            </a:rPr>
            <a:t> (Optional) if set to true or 1, then remove only one document. </a:t>
          </a:r>
        </a:p>
      </dgm:t>
    </dgm:pt>
    <dgm:pt modelId="{817383C7-F353-41EE-A6C1-B37C404F189D}" type="sibTrans" cxnId="{74D922D8-FE94-49C4-B8F8-325F8D2D08AA}">
      <dgm:prSet/>
      <dgm:spPr/>
      <dgm:t>
        <a:bodyPr/>
        <a:lstStyle/>
        <a:p>
          <a:endParaRPr lang="en-US" sz="2000">
            <a:solidFill>
              <a:srgbClr val="000000"/>
            </a:solidFill>
          </a:endParaRPr>
        </a:p>
      </dgm:t>
    </dgm:pt>
    <dgm:pt modelId="{C893FFAE-022E-4122-8E8D-2D4F6E4719C3}" type="parTrans" cxnId="{74D922D8-FE94-49C4-B8F8-325F8D2D08AA}">
      <dgm:prSet/>
      <dgm:spPr/>
      <dgm:t>
        <a:bodyPr/>
        <a:lstStyle/>
        <a:p>
          <a:endParaRPr lang="en-US" sz="2000">
            <a:solidFill>
              <a:srgbClr val="000000"/>
            </a:solidFill>
          </a:endParaRPr>
        </a:p>
      </dgm:t>
    </dgm:pt>
    <dgm:pt modelId="{3D82718C-1B68-4B73-8727-190BD40C4B20}">
      <dgm:prSet custT="1"/>
      <dgm:spPr/>
      <dgm:t>
        <a:bodyPr/>
        <a:lstStyle/>
        <a:p>
          <a:r>
            <a:rPr lang="en-US" sz="2000" dirty="0" err="1" smtClean="0">
              <a:solidFill>
                <a:srgbClr val="000000"/>
              </a:solidFill>
            </a:rPr>
            <a:t>db.mycol.remove</a:t>
          </a:r>
          <a:r>
            <a:rPr lang="en-US" sz="2000" dirty="0" smtClean="0">
              <a:solidFill>
                <a:srgbClr val="000000"/>
              </a:solidFill>
            </a:rPr>
            <a:t>({'</a:t>
          </a:r>
          <a:r>
            <a:rPr lang="en-US" sz="2000" dirty="0" err="1" smtClean="0">
              <a:solidFill>
                <a:srgbClr val="000000"/>
              </a:solidFill>
            </a:rPr>
            <a:t>title':'MongoDB</a:t>
          </a:r>
          <a:r>
            <a:rPr lang="en-US" sz="2000" dirty="0" smtClean="0">
              <a:solidFill>
                <a:srgbClr val="000000"/>
              </a:solidFill>
            </a:rPr>
            <a:t> Overview'}) </a:t>
          </a:r>
        </a:p>
      </dgm:t>
    </dgm:pt>
    <dgm:pt modelId="{3F7FB41C-132B-403E-ADD2-9B2CEC2FD5D1}" type="parTrans" cxnId="{9394A206-7C41-4795-B79E-1712F9500AE1}">
      <dgm:prSet/>
      <dgm:spPr/>
      <dgm:t>
        <a:bodyPr/>
        <a:lstStyle/>
        <a:p>
          <a:endParaRPr lang="en-US" sz="2000">
            <a:solidFill>
              <a:srgbClr val="000000"/>
            </a:solidFill>
          </a:endParaRPr>
        </a:p>
      </dgm:t>
    </dgm:pt>
    <dgm:pt modelId="{A69156FD-A627-4B55-A7EC-57F4F69F182B}" type="sibTrans" cxnId="{9394A206-7C41-4795-B79E-1712F9500AE1}">
      <dgm:prSet/>
      <dgm:spPr/>
      <dgm:t>
        <a:bodyPr/>
        <a:lstStyle/>
        <a:p>
          <a:endParaRPr lang="en-US" sz="2000">
            <a:solidFill>
              <a:srgbClr val="000000"/>
            </a:solidFill>
          </a:endParaRPr>
        </a:p>
      </dgm:t>
    </dgm:pt>
    <dgm:pt modelId="{4A8B569E-9A9E-404B-BC08-FF632EF48734}" type="pres">
      <dgm:prSet presAssocID="{28F582AC-45AF-489A-B3FD-6B40B940C30D}" presName="linear" presStyleCnt="0">
        <dgm:presLayoutVars>
          <dgm:animLvl val="lvl"/>
          <dgm:resizeHandles val="exact"/>
        </dgm:presLayoutVars>
      </dgm:prSet>
      <dgm:spPr/>
      <dgm:t>
        <a:bodyPr/>
        <a:lstStyle/>
        <a:p>
          <a:endParaRPr lang="en-US"/>
        </a:p>
      </dgm:t>
    </dgm:pt>
    <dgm:pt modelId="{110148B3-4970-4577-9043-E95CFCDB3D6A}" type="pres">
      <dgm:prSet presAssocID="{BBB38718-4061-4A54-AF77-BBB7469DFC82}" presName="parentText" presStyleLbl="node1" presStyleIdx="0" presStyleCnt="3">
        <dgm:presLayoutVars>
          <dgm:chMax val="0"/>
          <dgm:bulletEnabled val="1"/>
        </dgm:presLayoutVars>
      </dgm:prSet>
      <dgm:spPr/>
      <dgm:t>
        <a:bodyPr/>
        <a:lstStyle/>
        <a:p>
          <a:endParaRPr lang="en-US"/>
        </a:p>
      </dgm:t>
    </dgm:pt>
    <dgm:pt modelId="{697EFE85-52EF-401E-8D1B-E48A72A1E47E}" type="pres">
      <dgm:prSet presAssocID="{E6D89FF0-619E-4476-BA0B-636707A0B367}" presName="spacer" presStyleCnt="0"/>
      <dgm:spPr/>
    </dgm:pt>
    <dgm:pt modelId="{B9052F1E-CC25-4B7B-8DDA-50E3196D2BD9}" type="pres">
      <dgm:prSet presAssocID="{E2AAD3E6-CFE8-4975-A9BD-5832C7E1BF19}" presName="parentText" presStyleLbl="node1" presStyleIdx="1" presStyleCnt="3">
        <dgm:presLayoutVars>
          <dgm:chMax val="0"/>
          <dgm:bulletEnabled val="1"/>
        </dgm:presLayoutVars>
      </dgm:prSet>
      <dgm:spPr/>
      <dgm:t>
        <a:bodyPr/>
        <a:lstStyle/>
        <a:p>
          <a:endParaRPr lang="en-US"/>
        </a:p>
      </dgm:t>
    </dgm:pt>
    <dgm:pt modelId="{EF296B6F-A9DA-4D9F-8A47-7F47280AE699}" type="pres">
      <dgm:prSet presAssocID="{F3D21F45-4F8E-4C98-974D-83D625A57023}" presName="spacer" presStyleCnt="0"/>
      <dgm:spPr/>
    </dgm:pt>
    <dgm:pt modelId="{7D7940C0-4AF3-443F-A931-E396C82CC06F}" type="pres">
      <dgm:prSet presAssocID="{106C5828-7C70-44E2-B14D-3CFF303B49ED}" presName="parentText" presStyleLbl="node1" presStyleIdx="2" presStyleCnt="3" custLinFactNeighborX="-3009">
        <dgm:presLayoutVars>
          <dgm:chMax val="0"/>
          <dgm:bulletEnabled val="1"/>
        </dgm:presLayoutVars>
      </dgm:prSet>
      <dgm:spPr/>
      <dgm:t>
        <a:bodyPr/>
        <a:lstStyle/>
        <a:p>
          <a:endParaRPr lang="en-US"/>
        </a:p>
      </dgm:t>
    </dgm:pt>
    <dgm:pt modelId="{7B788927-0461-4722-A0B7-37DCE15F862B}" type="pres">
      <dgm:prSet presAssocID="{106C5828-7C70-44E2-B14D-3CFF303B49ED}" presName="childText" presStyleLbl="revTx" presStyleIdx="0" presStyleCnt="1">
        <dgm:presLayoutVars>
          <dgm:bulletEnabled val="1"/>
        </dgm:presLayoutVars>
      </dgm:prSet>
      <dgm:spPr/>
      <dgm:t>
        <a:bodyPr/>
        <a:lstStyle/>
        <a:p>
          <a:endParaRPr lang="en-US"/>
        </a:p>
      </dgm:t>
    </dgm:pt>
  </dgm:ptLst>
  <dgm:cxnLst>
    <dgm:cxn modelId="{13859E46-49E2-42C0-97D1-2E5C433F0012}" type="presOf" srcId="{BBB38718-4061-4A54-AF77-BBB7469DFC82}" destId="{110148B3-4970-4577-9043-E95CFCDB3D6A}" srcOrd="0" destOrd="0" presId="urn:microsoft.com/office/officeart/2005/8/layout/vList2"/>
    <dgm:cxn modelId="{9BDEBAE7-6951-4EBC-8F46-93E6CA83883F}" srcId="{28F582AC-45AF-489A-B3FD-6B40B940C30D}" destId="{BBB38718-4061-4A54-AF77-BBB7469DFC82}" srcOrd="0" destOrd="0" parTransId="{C51ED921-2F7C-446E-A29C-9DD1421DECF2}" sibTransId="{E6D89FF0-619E-4476-BA0B-636707A0B367}"/>
    <dgm:cxn modelId="{E852CCBF-B897-4619-88AF-7258D979C9B3}" srcId="{28F582AC-45AF-489A-B3FD-6B40B940C30D}" destId="{E2AAD3E6-CFE8-4975-A9BD-5832C7E1BF19}" srcOrd="1" destOrd="0" parTransId="{48CAFDE0-DFF8-414D-A9BE-1BF8CACE4765}" sibTransId="{F3D21F45-4F8E-4C98-974D-83D625A57023}"/>
    <dgm:cxn modelId="{871166A1-DBBF-44AE-87F3-57C82FFEEBB7}" type="presOf" srcId="{28F582AC-45AF-489A-B3FD-6B40B940C30D}" destId="{4A8B569E-9A9E-404B-BC08-FF632EF48734}" srcOrd="0" destOrd="0" presId="urn:microsoft.com/office/officeart/2005/8/layout/vList2"/>
    <dgm:cxn modelId="{6AF35B19-9541-4771-9C88-23EB4CF57D3C}" srcId="{106C5828-7C70-44E2-B14D-3CFF303B49ED}" destId="{3961DB9D-F784-4C9B-9644-1D200A3A63B8}" srcOrd="0" destOrd="0" parTransId="{52830F8F-F298-4364-9292-6694B62BF2E8}" sibTransId="{663FE455-7FBC-4139-B29B-EEA35A8C9D1F}"/>
    <dgm:cxn modelId="{8B285245-7A4F-4002-81E6-21D813243F4D}" type="presOf" srcId="{E2AAD3E6-CFE8-4975-A9BD-5832C7E1BF19}" destId="{B9052F1E-CC25-4B7B-8DDA-50E3196D2BD9}" srcOrd="0" destOrd="0" presId="urn:microsoft.com/office/officeart/2005/8/layout/vList2"/>
    <dgm:cxn modelId="{C6637433-73AA-449A-B35D-A84FE6D80AE2}" type="presOf" srcId="{3961DB9D-F784-4C9B-9644-1D200A3A63B8}" destId="{7B788927-0461-4722-A0B7-37DCE15F862B}" srcOrd="0" destOrd="0" presId="urn:microsoft.com/office/officeart/2005/8/layout/vList2"/>
    <dgm:cxn modelId="{5C986CE8-E78C-4C96-B83A-213EFE454B93}" type="presOf" srcId="{3D82718C-1B68-4B73-8727-190BD40C4B20}" destId="{7B788927-0461-4722-A0B7-37DCE15F862B}" srcOrd="0" destOrd="1" presId="urn:microsoft.com/office/officeart/2005/8/layout/vList2"/>
    <dgm:cxn modelId="{9394A206-7C41-4795-B79E-1712F9500AE1}" srcId="{106C5828-7C70-44E2-B14D-3CFF303B49ED}" destId="{3D82718C-1B68-4B73-8727-190BD40C4B20}" srcOrd="1" destOrd="0" parTransId="{3F7FB41C-132B-403E-ADD2-9B2CEC2FD5D1}" sibTransId="{A69156FD-A627-4B55-A7EC-57F4F69F182B}"/>
    <dgm:cxn modelId="{E7B6EEDA-5A3A-4EF1-8C86-FD617B79E7F7}" type="presOf" srcId="{106C5828-7C70-44E2-B14D-3CFF303B49ED}" destId="{7D7940C0-4AF3-443F-A931-E396C82CC06F}" srcOrd="0" destOrd="0" presId="urn:microsoft.com/office/officeart/2005/8/layout/vList2"/>
    <dgm:cxn modelId="{74D922D8-FE94-49C4-B8F8-325F8D2D08AA}" srcId="{28F582AC-45AF-489A-B3FD-6B40B940C30D}" destId="{106C5828-7C70-44E2-B14D-3CFF303B49ED}" srcOrd="2" destOrd="0" parTransId="{C893FFAE-022E-4122-8E8D-2D4F6E4719C3}" sibTransId="{817383C7-F353-41EE-A6C1-B37C404F189D}"/>
    <dgm:cxn modelId="{5F465B3B-7727-4052-A38B-AD6CECF52931}" type="presParOf" srcId="{4A8B569E-9A9E-404B-BC08-FF632EF48734}" destId="{110148B3-4970-4577-9043-E95CFCDB3D6A}" srcOrd="0" destOrd="0" presId="urn:microsoft.com/office/officeart/2005/8/layout/vList2"/>
    <dgm:cxn modelId="{0CB04B4B-15E5-4085-BC78-9EC6ACEBB268}" type="presParOf" srcId="{4A8B569E-9A9E-404B-BC08-FF632EF48734}" destId="{697EFE85-52EF-401E-8D1B-E48A72A1E47E}" srcOrd="1" destOrd="0" presId="urn:microsoft.com/office/officeart/2005/8/layout/vList2"/>
    <dgm:cxn modelId="{14DBECAD-7BAE-45AA-BA0F-6AC12E4F9B39}" type="presParOf" srcId="{4A8B569E-9A9E-404B-BC08-FF632EF48734}" destId="{B9052F1E-CC25-4B7B-8DDA-50E3196D2BD9}" srcOrd="2" destOrd="0" presId="urn:microsoft.com/office/officeart/2005/8/layout/vList2"/>
    <dgm:cxn modelId="{AF72D3DD-E962-460E-8357-297CA0FA6B27}" type="presParOf" srcId="{4A8B569E-9A9E-404B-BC08-FF632EF48734}" destId="{EF296B6F-A9DA-4D9F-8A47-7F47280AE699}" srcOrd="3" destOrd="0" presId="urn:microsoft.com/office/officeart/2005/8/layout/vList2"/>
    <dgm:cxn modelId="{CD951CD8-FAE8-49D7-B92D-3A0562750C1F}" type="presParOf" srcId="{4A8B569E-9A9E-404B-BC08-FF632EF48734}" destId="{7D7940C0-4AF3-443F-A931-E396C82CC06F}" srcOrd="4" destOrd="0" presId="urn:microsoft.com/office/officeart/2005/8/layout/vList2"/>
    <dgm:cxn modelId="{265F1F02-BE5E-4C67-8A35-8016752B114A}" type="presParOf" srcId="{4A8B569E-9A9E-404B-BC08-FF632EF48734}" destId="{7B788927-0461-4722-A0B7-37DCE15F862B}" srcOrd="5"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If there are multiple records and you want to delete only first record, then set </a:t>
          </a:r>
          <a:r>
            <a:rPr lang="en-US" sz="2000" b="1" dirty="0" err="1" smtClean="0">
              <a:solidFill>
                <a:srgbClr val="000000"/>
              </a:solidFill>
            </a:rPr>
            <a:t>justOne</a:t>
          </a:r>
          <a:r>
            <a:rPr lang="en-US" sz="2000" dirty="0" smtClean="0">
              <a:solidFill>
                <a:srgbClr val="000000"/>
              </a:solidFill>
            </a:rPr>
            <a:t> parameter in </a:t>
          </a:r>
          <a:r>
            <a:rPr lang="en-US" sz="2000" b="1" dirty="0" smtClean="0">
              <a:solidFill>
                <a:srgbClr val="000000"/>
              </a:solidFill>
            </a:rPr>
            <a:t>remove()</a:t>
          </a:r>
          <a:r>
            <a:rPr lang="en-US" sz="2000" dirty="0" smtClean="0">
              <a:solidFill>
                <a:srgbClr val="000000"/>
              </a:solidFill>
            </a:rPr>
            <a:t> method</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2DF14136-82BE-47C4-AC8B-25B5EB1F4291}">
      <dgm:prSet custT="1"/>
      <dgm:spPr/>
      <dgm:t>
        <a:bodyPr/>
        <a:lstStyle/>
        <a:p>
          <a:r>
            <a:rPr lang="en-US" sz="2000" smtClean="0">
              <a:solidFill>
                <a:srgbClr val="000000"/>
              </a:solidFill>
            </a:rPr>
            <a:t>db.collection_name.remove(deletion_criteria,1) </a:t>
          </a:r>
          <a:endParaRPr lang="en-US" sz="2000" dirty="0" smtClean="0">
            <a:solidFill>
              <a:srgbClr val="000000"/>
            </a:solidFill>
          </a:endParaRPr>
        </a:p>
      </dgm:t>
    </dgm:pt>
    <dgm:pt modelId="{BD394143-7EE1-4BDC-9CE6-C550DCC9E0EE}" type="parTrans" cxnId="{D6EA4332-C8B4-4737-86C5-7FF90ABD631B}">
      <dgm:prSet/>
      <dgm:spPr/>
      <dgm:t>
        <a:bodyPr/>
        <a:lstStyle/>
        <a:p>
          <a:endParaRPr lang="en-US" sz="2000">
            <a:solidFill>
              <a:srgbClr val="000000"/>
            </a:solidFill>
          </a:endParaRPr>
        </a:p>
      </dgm:t>
    </dgm:pt>
    <dgm:pt modelId="{B4542743-0637-4109-8DA3-8C31F8FF7EB8}" type="sibTrans" cxnId="{D6EA4332-C8B4-4737-86C5-7FF90ABD631B}">
      <dgm:prSet/>
      <dgm:spPr/>
      <dgm:t>
        <a:bodyPr/>
        <a:lstStyle/>
        <a:p>
          <a:endParaRPr lang="en-US" sz="2000">
            <a:solidFill>
              <a:srgbClr val="000000"/>
            </a:solidFill>
          </a:endParaRPr>
        </a:p>
      </dgm:t>
    </dgm:pt>
    <dgm:pt modelId="{74F6F76A-5319-4ED9-818D-726DD070C526}">
      <dgm:prSet custT="1"/>
      <dgm:spPr/>
      <dgm:t>
        <a:bodyPr/>
        <a:lstStyle/>
        <a:p>
          <a:r>
            <a:rPr lang="en-US" sz="2000" b="1" smtClean="0">
              <a:solidFill>
                <a:srgbClr val="000000"/>
              </a:solidFill>
            </a:rPr>
            <a:t>Remove All documents</a:t>
          </a:r>
          <a:endParaRPr lang="en-US" sz="2000" b="1" dirty="0" smtClean="0">
            <a:solidFill>
              <a:srgbClr val="000000"/>
            </a:solidFill>
          </a:endParaRPr>
        </a:p>
      </dgm:t>
    </dgm:pt>
    <dgm:pt modelId="{881BA98E-A9FD-4DEA-BE86-93B6F16B06BD}" type="parTrans" cxnId="{44B6D785-D8DB-4660-A24E-4185F3DF8877}">
      <dgm:prSet/>
      <dgm:spPr/>
      <dgm:t>
        <a:bodyPr/>
        <a:lstStyle/>
        <a:p>
          <a:endParaRPr lang="en-US" sz="2000">
            <a:solidFill>
              <a:srgbClr val="000000"/>
            </a:solidFill>
          </a:endParaRPr>
        </a:p>
      </dgm:t>
    </dgm:pt>
    <dgm:pt modelId="{6612D5C7-E7F5-44B1-BB8A-5FC7044D50D1}" type="sibTrans" cxnId="{44B6D785-D8DB-4660-A24E-4185F3DF8877}">
      <dgm:prSet/>
      <dgm:spPr/>
      <dgm:t>
        <a:bodyPr/>
        <a:lstStyle/>
        <a:p>
          <a:endParaRPr lang="en-US" sz="2000">
            <a:solidFill>
              <a:srgbClr val="000000"/>
            </a:solidFill>
          </a:endParaRPr>
        </a:p>
      </dgm:t>
    </dgm:pt>
    <dgm:pt modelId="{28CADA14-329C-4E1C-AA27-E1C4D3007C2C}">
      <dgm:prSet custT="1"/>
      <dgm:spPr/>
      <dgm:t>
        <a:bodyPr/>
        <a:lstStyle/>
        <a:p>
          <a:r>
            <a:rPr lang="en-US" sz="2000" smtClean="0">
              <a:solidFill>
                <a:srgbClr val="000000"/>
              </a:solidFill>
            </a:rPr>
            <a:t>If you don't specify deletion criteria, then mongodb will delete whole documents from the collection. </a:t>
          </a:r>
          <a:r>
            <a:rPr lang="en-US" sz="2000" b="1" smtClean="0">
              <a:solidFill>
                <a:srgbClr val="000000"/>
              </a:solidFill>
            </a:rPr>
            <a:t>This is equivalent of SQL's truncate command.</a:t>
          </a:r>
          <a:endParaRPr lang="en-US" sz="2000" dirty="0" smtClean="0">
            <a:solidFill>
              <a:srgbClr val="000000"/>
            </a:solidFill>
          </a:endParaRPr>
        </a:p>
      </dgm:t>
    </dgm:pt>
    <dgm:pt modelId="{C0AFA464-F126-4EE0-B8CD-70D123DE50D1}" type="parTrans" cxnId="{2163DC87-EFFC-41E5-A7BA-8C42166D21EE}">
      <dgm:prSet/>
      <dgm:spPr/>
      <dgm:t>
        <a:bodyPr/>
        <a:lstStyle/>
        <a:p>
          <a:endParaRPr lang="en-US" sz="2000">
            <a:solidFill>
              <a:srgbClr val="000000"/>
            </a:solidFill>
          </a:endParaRPr>
        </a:p>
      </dgm:t>
    </dgm:pt>
    <dgm:pt modelId="{8ADBE876-FB6E-44CC-8C68-F378655B1337}" type="sibTrans" cxnId="{2163DC87-EFFC-41E5-A7BA-8C42166D21EE}">
      <dgm:prSet/>
      <dgm:spPr/>
      <dgm:t>
        <a:bodyPr/>
        <a:lstStyle/>
        <a:p>
          <a:endParaRPr lang="en-US" sz="2000">
            <a:solidFill>
              <a:srgbClr val="000000"/>
            </a:solidFill>
          </a:endParaRPr>
        </a:p>
      </dgm:t>
    </dgm:pt>
    <dgm:pt modelId="{1789C0E6-268F-411A-9E0F-DA5D33D1C461}">
      <dgm:prSet custT="1"/>
      <dgm:spPr/>
      <dgm:t>
        <a:bodyPr/>
        <a:lstStyle/>
        <a:p>
          <a:r>
            <a:rPr lang="en-US" sz="2000" dirty="0" err="1" smtClean="0">
              <a:solidFill>
                <a:srgbClr val="000000"/>
              </a:solidFill>
            </a:rPr>
            <a:t>db.mycol.remove</a:t>
          </a:r>
          <a:r>
            <a:rPr lang="en-US" sz="2000" dirty="0" smtClean="0">
              <a:solidFill>
                <a:srgbClr val="000000"/>
              </a:solidFill>
            </a:rPr>
            <a:t>() </a:t>
          </a:r>
        </a:p>
      </dgm:t>
    </dgm:pt>
    <dgm:pt modelId="{071A06A8-4230-456E-98FA-236D247D4A75}" type="parTrans" cxnId="{50239981-FF58-4840-B1C7-70F0DE560122}">
      <dgm:prSet/>
      <dgm:spPr/>
      <dgm:t>
        <a:bodyPr/>
        <a:lstStyle/>
        <a:p>
          <a:endParaRPr lang="en-US" sz="2000">
            <a:solidFill>
              <a:srgbClr val="000000"/>
            </a:solidFill>
          </a:endParaRPr>
        </a:p>
      </dgm:t>
    </dgm:pt>
    <dgm:pt modelId="{A31FB616-35DA-4622-99AD-4EB5867210EC}" type="sibTrans" cxnId="{50239981-FF58-4840-B1C7-70F0DE560122}">
      <dgm:prSet/>
      <dgm:spPr/>
      <dgm:t>
        <a:bodyPr/>
        <a:lstStyle/>
        <a:p>
          <a:endParaRPr lang="en-US" sz="2000">
            <a:solidFill>
              <a:srgbClr val="000000"/>
            </a:solidFill>
          </a:endParaRPr>
        </a:p>
      </dgm:t>
    </dgm:pt>
    <dgm:pt modelId="{23E0C2BB-7A57-469A-8E1D-D41F66C72C71}">
      <dgm:prSet custT="1"/>
      <dgm:spPr/>
      <dgm:t>
        <a:bodyPr/>
        <a:lstStyle/>
        <a:p>
          <a:r>
            <a:rPr lang="en-US" sz="2000" smtClean="0">
              <a:solidFill>
                <a:srgbClr val="000000"/>
              </a:solidFill>
            </a:rPr>
            <a:t>&gt;</a:t>
          </a:r>
          <a:r>
            <a:rPr lang="en-US" sz="2000" dirty="0" err="1" smtClean="0">
              <a:solidFill>
                <a:srgbClr val="000000"/>
              </a:solidFill>
            </a:rPr>
            <a:t>db.mycol.find</a:t>
          </a:r>
          <a:r>
            <a:rPr lang="en-US" sz="2000" dirty="0" smtClean="0">
              <a:solidFill>
                <a:srgbClr val="000000"/>
              </a:solidFill>
            </a:rPr>
            <a:t>() </a:t>
          </a:r>
        </a:p>
      </dgm:t>
    </dgm:pt>
    <dgm:pt modelId="{C4060DA9-C454-465F-A0ED-3DF45D80A497}" type="parTrans" cxnId="{9FDB12A3-DC2F-4E61-90D4-11C6EBB16E07}">
      <dgm:prSet/>
      <dgm:spPr/>
      <dgm:t>
        <a:bodyPr/>
        <a:lstStyle/>
        <a:p>
          <a:endParaRPr lang="en-US">
            <a:solidFill>
              <a:srgbClr val="000000"/>
            </a:solidFill>
          </a:endParaRPr>
        </a:p>
      </dgm:t>
    </dgm:pt>
    <dgm:pt modelId="{013A08C3-687A-4BC0-A43B-AA83419D72D8}" type="sibTrans" cxnId="{9FDB12A3-DC2F-4E61-90D4-11C6EBB16E07}">
      <dgm:prSet/>
      <dgm:spPr/>
      <dgm:t>
        <a:bodyPr/>
        <a:lstStyle/>
        <a:p>
          <a:endParaRPr lang="en-US">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4">
        <dgm:presLayoutVars>
          <dgm:chMax val="0"/>
          <dgm:bulletEnabled val="1"/>
        </dgm:presLayoutVars>
      </dgm:prSet>
      <dgm:spPr/>
      <dgm:t>
        <a:bodyPr/>
        <a:lstStyle/>
        <a:p>
          <a:endParaRPr lang="en-US"/>
        </a:p>
      </dgm:t>
    </dgm:pt>
    <dgm:pt modelId="{B09FC2E6-3277-4BE7-8863-64EA2D917233}" type="pres">
      <dgm:prSet presAssocID="{F03A470E-D788-4E8C-8198-3EC2B90C12B1}" presName="spacer" presStyleCnt="0"/>
      <dgm:spPr/>
    </dgm:pt>
    <dgm:pt modelId="{B087FF26-C659-4378-87FA-BD4D68B200FE}" type="pres">
      <dgm:prSet presAssocID="{2DF14136-82BE-47C4-AC8B-25B5EB1F4291}" presName="parentText" presStyleLbl="node1" presStyleIdx="1" presStyleCnt="4">
        <dgm:presLayoutVars>
          <dgm:chMax val="0"/>
          <dgm:bulletEnabled val="1"/>
        </dgm:presLayoutVars>
      </dgm:prSet>
      <dgm:spPr/>
      <dgm:t>
        <a:bodyPr/>
        <a:lstStyle/>
        <a:p>
          <a:endParaRPr lang="en-US"/>
        </a:p>
      </dgm:t>
    </dgm:pt>
    <dgm:pt modelId="{57E76DF0-E06D-425E-AB76-C051DAB8E095}" type="pres">
      <dgm:prSet presAssocID="{B4542743-0637-4109-8DA3-8C31F8FF7EB8}" presName="spacer" presStyleCnt="0"/>
      <dgm:spPr/>
    </dgm:pt>
    <dgm:pt modelId="{7612DCC8-E58E-490D-ABD5-9793BFA018A5}" type="pres">
      <dgm:prSet presAssocID="{74F6F76A-5319-4ED9-818D-726DD070C526}" presName="parentText" presStyleLbl="node1" presStyleIdx="2" presStyleCnt="4">
        <dgm:presLayoutVars>
          <dgm:chMax val="0"/>
          <dgm:bulletEnabled val="1"/>
        </dgm:presLayoutVars>
      </dgm:prSet>
      <dgm:spPr/>
      <dgm:t>
        <a:bodyPr/>
        <a:lstStyle/>
        <a:p>
          <a:endParaRPr lang="en-US"/>
        </a:p>
      </dgm:t>
    </dgm:pt>
    <dgm:pt modelId="{BA08BD5B-87B9-49FF-B75B-E0B01BA91DC3}" type="pres">
      <dgm:prSet presAssocID="{6612D5C7-E7F5-44B1-BB8A-5FC7044D50D1}" presName="spacer" presStyleCnt="0"/>
      <dgm:spPr/>
    </dgm:pt>
    <dgm:pt modelId="{6673E3D6-1562-4D38-BCAB-3F49F0BC541B}" type="pres">
      <dgm:prSet presAssocID="{28CADA14-329C-4E1C-AA27-E1C4D3007C2C}" presName="parentText" presStyleLbl="node1" presStyleIdx="3" presStyleCnt="4">
        <dgm:presLayoutVars>
          <dgm:chMax val="0"/>
          <dgm:bulletEnabled val="1"/>
        </dgm:presLayoutVars>
      </dgm:prSet>
      <dgm:spPr/>
      <dgm:t>
        <a:bodyPr/>
        <a:lstStyle/>
        <a:p>
          <a:endParaRPr lang="en-US"/>
        </a:p>
      </dgm:t>
    </dgm:pt>
    <dgm:pt modelId="{DA0F7DD1-DA90-4478-99A4-B4371C2267F9}" type="pres">
      <dgm:prSet presAssocID="{28CADA14-329C-4E1C-AA27-E1C4D3007C2C}" presName="childText" presStyleLbl="revTx" presStyleIdx="0" presStyleCnt="1">
        <dgm:presLayoutVars>
          <dgm:bulletEnabled val="1"/>
        </dgm:presLayoutVars>
      </dgm:prSet>
      <dgm:spPr/>
      <dgm:t>
        <a:bodyPr/>
        <a:lstStyle/>
        <a:p>
          <a:endParaRPr lang="en-US"/>
        </a:p>
      </dgm:t>
    </dgm:pt>
  </dgm:ptLst>
  <dgm:cxnLst>
    <dgm:cxn modelId="{2163DC87-EFFC-41E5-A7BA-8C42166D21EE}" srcId="{29B1402D-A153-4C5A-BE98-8D9F1780C5D8}" destId="{28CADA14-329C-4E1C-AA27-E1C4D3007C2C}" srcOrd="3" destOrd="0" parTransId="{C0AFA464-F126-4EE0-B8CD-70D123DE50D1}" sibTransId="{8ADBE876-FB6E-44CC-8C68-F378655B1337}"/>
    <dgm:cxn modelId="{89FB85C7-3D72-4D34-B8D1-356D414BE126}" type="presOf" srcId="{23E0C2BB-7A57-469A-8E1D-D41F66C72C71}" destId="{DA0F7DD1-DA90-4478-99A4-B4371C2267F9}" srcOrd="0" destOrd="1" presId="urn:microsoft.com/office/officeart/2005/8/layout/vList2"/>
    <dgm:cxn modelId="{DADC3251-AA7D-4618-9FA8-15419BDA5E53}" type="presOf" srcId="{28CADA14-329C-4E1C-AA27-E1C4D3007C2C}" destId="{6673E3D6-1562-4D38-BCAB-3F49F0BC541B}" srcOrd="0" destOrd="0" presId="urn:microsoft.com/office/officeart/2005/8/layout/vList2"/>
    <dgm:cxn modelId="{50239981-FF58-4840-B1C7-70F0DE560122}" srcId="{28CADA14-329C-4E1C-AA27-E1C4D3007C2C}" destId="{1789C0E6-268F-411A-9E0F-DA5D33D1C461}" srcOrd="0" destOrd="0" parTransId="{071A06A8-4230-456E-98FA-236D247D4A75}" sibTransId="{A31FB616-35DA-4622-99AD-4EB5867210EC}"/>
    <dgm:cxn modelId="{E07CAD63-0E86-4D7B-A66A-5C3588C48197}" srcId="{29B1402D-A153-4C5A-BE98-8D9F1780C5D8}" destId="{01B48101-CFA8-4641-83C7-B22F9ABEB30B}" srcOrd="0" destOrd="0" parTransId="{4D5AEF54-14FE-4BA4-987A-BECEB44108D1}" sibTransId="{F03A470E-D788-4E8C-8198-3EC2B90C12B1}"/>
    <dgm:cxn modelId="{C2EDBB50-2009-4F3E-BD89-503F963B8E7B}" type="presOf" srcId="{01B48101-CFA8-4641-83C7-B22F9ABEB30B}" destId="{A77B38D6-8EF8-4F56-B969-6807478B1038}" srcOrd="0" destOrd="0" presId="urn:microsoft.com/office/officeart/2005/8/layout/vList2"/>
    <dgm:cxn modelId="{FFBF1F1D-8D8C-47AC-9B52-7F0B029A1D3C}" type="presOf" srcId="{29B1402D-A153-4C5A-BE98-8D9F1780C5D8}" destId="{EA2E1B46-256E-4363-AF1A-0C8557BCBA36}" srcOrd="0" destOrd="0" presId="urn:microsoft.com/office/officeart/2005/8/layout/vList2"/>
    <dgm:cxn modelId="{E75AAAA4-21D1-452A-88BE-9C536F8FCF49}" type="presOf" srcId="{1789C0E6-268F-411A-9E0F-DA5D33D1C461}" destId="{DA0F7DD1-DA90-4478-99A4-B4371C2267F9}" srcOrd="0" destOrd="0" presId="urn:microsoft.com/office/officeart/2005/8/layout/vList2"/>
    <dgm:cxn modelId="{D6EA4332-C8B4-4737-86C5-7FF90ABD631B}" srcId="{29B1402D-A153-4C5A-BE98-8D9F1780C5D8}" destId="{2DF14136-82BE-47C4-AC8B-25B5EB1F4291}" srcOrd="1" destOrd="0" parTransId="{BD394143-7EE1-4BDC-9CE6-C550DCC9E0EE}" sibTransId="{B4542743-0637-4109-8DA3-8C31F8FF7EB8}"/>
    <dgm:cxn modelId="{A3F9F66F-AE6D-4281-81C2-AE9B08E83DA5}" type="presOf" srcId="{74F6F76A-5319-4ED9-818D-726DD070C526}" destId="{7612DCC8-E58E-490D-ABD5-9793BFA018A5}" srcOrd="0" destOrd="0" presId="urn:microsoft.com/office/officeart/2005/8/layout/vList2"/>
    <dgm:cxn modelId="{9FDB12A3-DC2F-4E61-90D4-11C6EBB16E07}" srcId="{28CADA14-329C-4E1C-AA27-E1C4D3007C2C}" destId="{23E0C2BB-7A57-469A-8E1D-D41F66C72C71}" srcOrd="1" destOrd="0" parTransId="{C4060DA9-C454-465F-A0ED-3DF45D80A497}" sibTransId="{013A08C3-687A-4BC0-A43B-AA83419D72D8}"/>
    <dgm:cxn modelId="{44B6D785-D8DB-4660-A24E-4185F3DF8877}" srcId="{29B1402D-A153-4C5A-BE98-8D9F1780C5D8}" destId="{74F6F76A-5319-4ED9-818D-726DD070C526}" srcOrd="2" destOrd="0" parTransId="{881BA98E-A9FD-4DEA-BE86-93B6F16B06BD}" sibTransId="{6612D5C7-E7F5-44B1-BB8A-5FC7044D50D1}"/>
    <dgm:cxn modelId="{451A81B5-5FED-412A-B1FC-C08D19655A9A}" type="presOf" srcId="{2DF14136-82BE-47C4-AC8B-25B5EB1F4291}" destId="{B087FF26-C659-4378-87FA-BD4D68B200FE}" srcOrd="0" destOrd="0" presId="urn:microsoft.com/office/officeart/2005/8/layout/vList2"/>
    <dgm:cxn modelId="{2424D7C5-8591-4850-82CE-4380642CC7FF}" type="presParOf" srcId="{EA2E1B46-256E-4363-AF1A-0C8557BCBA36}" destId="{A77B38D6-8EF8-4F56-B969-6807478B1038}" srcOrd="0" destOrd="0" presId="urn:microsoft.com/office/officeart/2005/8/layout/vList2"/>
    <dgm:cxn modelId="{E6A4F9D5-40BE-4D5E-B18B-20BFB297A491}" type="presParOf" srcId="{EA2E1B46-256E-4363-AF1A-0C8557BCBA36}" destId="{B09FC2E6-3277-4BE7-8863-64EA2D917233}" srcOrd="1" destOrd="0" presId="urn:microsoft.com/office/officeart/2005/8/layout/vList2"/>
    <dgm:cxn modelId="{C3B1B6BA-0542-415E-B68F-FAB05812E7F8}" type="presParOf" srcId="{EA2E1B46-256E-4363-AF1A-0C8557BCBA36}" destId="{B087FF26-C659-4378-87FA-BD4D68B200FE}" srcOrd="2" destOrd="0" presId="urn:microsoft.com/office/officeart/2005/8/layout/vList2"/>
    <dgm:cxn modelId="{83597B18-E7CE-491C-A3AF-26BE1611BE48}" type="presParOf" srcId="{EA2E1B46-256E-4363-AF1A-0C8557BCBA36}" destId="{57E76DF0-E06D-425E-AB76-C051DAB8E095}" srcOrd="3" destOrd="0" presId="urn:microsoft.com/office/officeart/2005/8/layout/vList2"/>
    <dgm:cxn modelId="{DABCCD09-A9FD-4E3A-9FF0-0E5B172B0D73}" type="presParOf" srcId="{EA2E1B46-256E-4363-AF1A-0C8557BCBA36}" destId="{7612DCC8-E58E-490D-ABD5-9793BFA018A5}" srcOrd="4" destOrd="0" presId="urn:microsoft.com/office/officeart/2005/8/layout/vList2"/>
    <dgm:cxn modelId="{591E2930-2C61-4086-80BC-EE8F8789BF11}" type="presParOf" srcId="{EA2E1B46-256E-4363-AF1A-0C8557BCBA36}" destId="{BA08BD5B-87B9-49FF-B75B-E0B01BA91DC3}" srcOrd="5" destOrd="0" presId="urn:microsoft.com/office/officeart/2005/8/layout/vList2"/>
    <dgm:cxn modelId="{5DBF4B1B-040A-4C9F-90EE-8166FAE8B310}" type="presParOf" srcId="{EA2E1B46-256E-4363-AF1A-0C8557BCBA36}" destId="{6673E3D6-1562-4D38-BCAB-3F49F0BC541B}" srcOrd="6" destOrd="0" presId="urn:microsoft.com/office/officeart/2005/8/layout/vList2"/>
    <dgm:cxn modelId="{B9E5639B-E131-4EFE-9CD9-A1F738326A90}" type="presParOf" srcId="{EA2E1B46-256E-4363-AF1A-0C8557BCBA36}" destId="{DA0F7DD1-DA90-4478-99A4-B4371C2267F9}" srcOrd="7"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b="1" dirty="0" smtClean="0">
              <a:solidFill>
                <a:srgbClr val="000000"/>
              </a:solidFill>
            </a:rPr>
            <a:t>The find() Method</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4299532A-0AC8-49B6-9356-EE928C59A28A}">
      <dgm:prSet custT="1"/>
      <dgm:spPr/>
      <dgm:t>
        <a:bodyPr/>
        <a:lstStyle/>
        <a:p>
          <a:r>
            <a:rPr lang="en-US" sz="2000" smtClean="0">
              <a:solidFill>
                <a:srgbClr val="000000"/>
              </a:solidFill>
            </a:rPr>
            <a:t>In MongoDB when you execute </a:t>
          </a:r>
          <a:r>
            <a:rPr lang="en-US" sz="2000" b="1" smtClean="0">
              <a:solidFill>
                <a:srgbClr val="000000"/>
              </a:solidFill>
            </a:rPr>
            <a:t>find()</a:t>
          </a:r>
          <a:r>
            <a:rPr lang="en-US" sz="2000" smtClean="0">
              <a:solidFill>
                <a:srgbClr val="000000"/>
              </a:solidFill>
            </a:rPr>
            <a:t> method, then it displays all fields of a document. To limit this you need to set list of fields with value 1 or 0. 1 is used to show the filed while 0 is used to hide the field.</a:t>
          </a:r>
          <a:endParaRPr lang="en-US" sz="2000" dirty="0" smtClean="0">
            <a:solidFill>
              <a:srgbClr val="000000"/>
            </a:solidFill>
          </a:endParaRPr>
        </a:p>
      </dgm:t>
    </dgm:pt>
    <dgm:pt modelId="{A0C1EEBB-B18C-41C3-86E7-89C92A818561}" type="parTrans" cxnId="{43A460B9-B68B-4899-8059-AFAE54D138CD}">
      <dgm:prSet/>
      <dgm:spPr/>
      <dgm:t>
        <a:bodyPr/>
        <a:lstStyle/>
        <a:p>
          <a:endParaRPr lang="en-US" sz="2000">
            <a:solidFill>
              <a:srgbClr val="000000"/>
            </a:solidFill>
          </a:endParaRPr>
        </a:p>
      </dgm:t>
    </dgm:pt>
    <dgm:pt modelId="{2F7B3D53-BFE2-464D-B70E-71319CA52884}" type="sibTrans" cxnId="{43A460B9-B68B-4899-8059-AFAE54D138CD}">
      <dgm:prSet/>
      <dgm:spPr/>
      <dgm:t>
        <a:bodyPr/>
        <a:lstStyle/>
        <a:p>
          <a:endParaRPr lang="en-US" sz="2000">
            <a:solidFill>
              <a:srgbClr val="000000"/>
            </a:solidFill>
          </a:endParaRPr>
        </a:p>
      </dgm:t>
    </dgm:pt>
    <dgm:pt modelId="{B7801400-7B86-4FA1-A14C-9278C9125CC8}">
      <dgm:prSet custT="1"/>
      <dgm:spPr/>
      <dgm:t>
        <a:bodyPr anchor="ctr"/>
        <a:lstStyle/>
        <a:p>
          <a:r>
            <a:rPr lang="en-US" sz="2000" dirty="0" err="1" smtClean="0">
              <a:solidFill>
                <a:srgbClr val="000000"/>
              </a:solidFill>
            </a:rPr>
            <a:t>db.COLLECTION_NAME.find</a:t>
          </a:r>
          <a:r>
            <a:rPr lang="en-US" sz="2000" dirty="0" smtClean="0">
              <a:solidFill>
                <a:srgbClr val="000000"/>
              </a:solidFill>
            </a:rPr>
            <a:t>({},{KEY:1}) </a:t>
          </a:r>
        </a:p>
      </dgm:t>
    </dgm:pt>
    <dgm:pt modelId="{27308F82-23D0-4D87-AD53-D552E942A8C2}" type="parTrans" cxnId="{6923ABA3-321F-4EF2-93F3-B1B75FE344F8}">
      <dgm:prSet/>
      <dgm:spPr/>
      <dgm:t>
        <a:bodyPr/>
        <a:lstStyle/>
        <a:p>
          <a:endParaRPr lang="en-US" sz="2000">
            <a:solidFill>
              <a:srgbClr val="000000"/>
            </a:solidFill>
          </a:endParaRPr>
        </a:p>
      </dgm:t>
    </dgm:pt>
    <dgm:pt modelId="{E711D208-2AFF-4CD1-81EA-09BA9A430C1E}" type="sibTrans" cxnId="{6923ABA3-321F-4EF2-93F3-B1B75FE344F8}">
      <dgm:prSet/>
      <dgm:spPr/>
      <dgm:t>
        <a:bodyPr/>
        <a:lstStyle/>
        <a:p>
          <a:endParaRPr lang="en-US" sz="2000">
            <a:solidFill>
              <a:srgbClr val="000000"/>
            </a:solidFill>
          </a:endParaRPr>
        </a:p>
      </dgm:t>
    </dgm:pt>
    <dgm:pt modelId="{AC234591-6C89-4E4A-A307-32920388AB9B}">
      <dgm:prSet custT="1"/>
      <dgm:spPr/>
      <dgm:t>
        <a:bodyPr anchor="ctr"/>
        <a:lstStyle/>
        <a:p>
          <a:r>
            <a:rPr lang="en-US" sz="2000" dirty="0" err="1" smtClean="0">
              <a:solidFill>
                <a:srgbClr val="000000"/>
              </a:solidFill>
            </a:rPr>
            <a:t>db.mycol.find</a:t>
          </a:r>
          <a:r>
            <a:rPr lang="en-US" sz="2000" dirty="0" smtClean="0">
              <a:solidFill>
                <a:srgbClr val="000000"/>
              </a:solidFill>
            </a:rPr>
            <a:t>({},{"title":1,_id:0})  </a:t>
          </a:r>
        </a:p>
      </dgm:t>
    </dgm:pt>
    <dgm:pt modelId="{9EAC22CE-DF2E-442A-8172-820FF66941A6}" type="parTrans" cxnId="{EEE40EDD-D442-431A-A6EC-7B4187871400}">
      <dgm:prSet/>
      <dgm:spPr/>
      <dgm:t>
        <a:bodyPr/>
        <a:lstStyle/>
        <a:p>
          <a:endParaRPr lang="en-US" sz="2000">
            <a:solidFill>
              <a:srgbClr val="000000"/>
            </a:solidFill>
          </a:endParaRPr>
        </a:p>
      </dgm:t>
    </dgm:pt>
    <dgm:pt modelId="{1CC4E1D5-001E-45F1-90BB-531302D6344E}" type="sibTrans" cxnId="{EEE40EDD-D442-431A-A6EC-7B4187871400}">
      <dgm:prSet/>
      <dgm:spPr/>
      <dgm:t>
        <a:bodyPr/>
        <a:lstStyle/>
        <a:p>
          <a:endParaRPr lang="en-US" sz="2000">
            <a:solidFill>
              <a:srgbClr val="000000"/>
            </a:solidFill>
          </a:endParaRPr>
        </a:p>
      </dgm:t>
    </dgm:pt>
    <dgm:pt modelId="{9F9DDAB7-C5F1-4340-B482-64793F51F834}">
      <dgm:prSet custT="1"/>
      <dgm:spPr/>
      <dgm:t>
        <a:bodyPr/>
        <a:lstStyle/>
        <a:p>
          <a:r>
            <a:rPr lang="en-US" sz="2000" smtClean="0">
              <a:solidFill>
                <a:srgbClr val="000000"/>
              </a:solidFill>
            </a:rPr>
            <a:t>if you don't want this field, then you need to set it as 0</a:t>
          </a:r>
          <a:endParaRPr lang="en-US" sz="2000">
            <a:solidFill>
              <a:srgbClr val="000000"/>
            </a:solidFill>
          </a:endParaRPr>
        </a:p>
      </dgm:t>
    </dgm:pt>
    <dgm:pt modelId="{3A0749F7-8ACC-41AE-AB5D-DB473681D0FC}" type="parTrans" cxnId="{CEF6CF12-E653-4762-8B9F-236B1E80E3C6}">
      <dgm:prSet/>
      <dgm:spPr/>
      <dgm:t>
        <a:bodyPr/>
        <a:lstStyle/>
        <a:p>
          <a:endParaRPr lang="en-US" sz="2000">
            <a:solidFill>
              <a:srgbClr val="000000"/>
            </a:solidFill>
          </a:endParaRPr>
        </a:p>
      </dgm:t>
    </dgm:pt>
    <dgm:pt modelId="{7D35B75C-A5BF-4DFA-BAA0-8E879C858BE7}" type="sibTrans" cxnId="{CEF6CF12-E653-4762-8B9F-236B1E80E3C6}">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3">
        <dgm:presLayoutVars>
          <dgm:chMax val="0"/>
          <dgm:bulletEnabled val="1"/>
        </dgm:presLayoutVars>
      </dgm:prSet>
      <dgm:spPr/>
      <dgm:t>
        <a:bodyPr/>
        <a:lstStyle/>
        <a:p>
          <a:endParaRPr lang="en-US"/>
        </a:p>
      </dgm:t>
    </dgm:pt>
    <dgm:pt modelId="{DABEE586-1516-4028-A8E6-A1B0BA4E6816}" type="pres">
      <dgm:prSet presAssocID="{F03A470E-D788-4E8C-8198-3EC2B90C12B1}" presName="spacer" presStyleCnt="0"/>
      <dgm:spPr/>
    </dgm:pt>
    <dgm:pt modelId="{C3FBCBFD-FFE8-4293-999B-60716D3D9833}" type="pres">
      <dgm:prSet presAssocID="{4299532A-0AC8-49B6-9356-EE928C59A28A}" presName="parentText" presStyleLbl="node1" presStyleIdx="1" presStyleCnt="3">
        <dgm:presLayoutVars>
          <dgm:chMax val="0"/>
          <dgm:bulletEnabled val="1"/>
        </dgm:presLayoutVars>
      </dgm:prSet>
      <dgm:spPr/>
      <dgm:t>
        <a:bodyPr/>
        <a:lstStyle/>
        <a:p>
          <a:endParaRPr lang="en-US"/>
        </a:p>
      </dgm:t>
    </dgm:pt>
    <dgm:pt modelId="{3BECBF35-0916-4D54-AAA2-1EA473B3E9E8}" type="pres">
      <dgm:prSet presAssocID="{4299532A-0AC8-49B6-9356-EE928C59A28A}" presName="childText" presStyleLbl="revTx" presStyleIdx="0" presStyleCnt="1">
        <dgm:presLayoutVars>
          <dgm:bulletEnabled val="1"/>
        </dgm:presLayoutVars>
      </dgm:prSet>
      <dgm:spPr/>
      <dgm:t>
        <a:bodyPr/>
        <a:lstStyle/>
        <a:p>
          <a:endParaRPr lang="en-US"/>
        </a:p>
      </dgm:t>
    </dgm:pt>
    <dgm:pt modelId="{9AD92E85-A708-4870-9E2F-DBD150D8E946}" type="pres">
      <dgm:prSet presAssocID="{9F9DDAB7-C5F1-4340-B482-64793F51F834}" presName="parentText" presStyleLbl="node1" presStyleIdx="2" presStyleCnt="3">
        <dgm:presLayoutVars>
          <dgm:chMax val="0"/>
          <dgm:bulletEnabled val="1"/>
        </dgm:presLayoutVars>
      </dgm:prSet>
      <dgm:spPr/>
      <dgm:t>
        <a:bodyPr/>
        <a:lstStyle/>
        <a:p>
          <a:endParaRPr lang="en-US"/>
        </a:p>
      </dgm:t>
    </dgm:pt>
  </dgm:ptLst>
  <dgm:cxnLst>
    <dgm:cxn modelId="{5EB054E3-C01B-4078-8C7A-FC884D18DCB1}" type="presOf" srcId="{4299532A-0AC8-49B6-9356-EE928C59A28A}" destId="{C3FBCBFD-FFE8-4293-999B-60716D3D9833}" srcOrd="0" destOrd="0" presId="urn:microsoft.com/office/officeart/2005/8/layout/vList2"/>
    <dgm:cxn modelId="{EEE40EDD-D442-431A-A6EC-7B4187871400}" srcId="{4299532A-0AC8-49B6-9356-EE928C59A28A}" destId="{AC234591-6C89-4E4A-A307-32920388AB9B}" srcOrd="1" destOrd="0" parTransId="{9EAC22CE-DF2E-442A-8172-820FF66941A6}" sibTransId="{1CC4E1D5-001E-45F1-90BB-531302D6344E}"/>
    <dgm:cxn modelId="{5BF536D9-9A9B-4CF2-B76D-C1216A7E3335}" type="presOf" srcId="{9F9DDAB7-C5F1-4340-B482-64793F51F834}" destId="{9AD92E85-A708-4870-9E2F-DBD150D8E946}" srcOrd="0" destOrd="0" presId="urn:microsoft.com/office/officeart/2005/8/layout/vList2"/>
    <dgm:cxn modelId="{6923ABA3-321F-4EF2-93F3-B1B75FE344F8}" srcId="{4299532A-0AC8-49B6-9356-EE928C59A28A}" destId="{B7801400-7B86-4FA1-A14C-9278C9125CC8}" srcOrd="0" destOrd="0" parTransId="{27308F82-23D0-4D87-AD53-D552E942A8C2}" sibTransId="{E711D208-2AFF-4CD1-81EA-09BA9A430C1E}"/>
    <dgm:cxn modelId="{E7213592-F705-4221-A027-AACCA81662C8}" type="presOf" srcId="{AC234591-6C89-4E4A-A307-32920388AB9B}" destId="{3BECBF35-0916-4D54-AAA2-1EA473B3E9E8}" srcOrd="0" destOrd="1" presId="urn:microsoft.com/office/officeart/2005/8/layout/vList2"/>
    <dgm:cxn modelId="{E07CAD63-0E86-4D7B-A66A-5C3588C48197}" srcId="{29B1402D-A153-4C5A-BE98-8D9F1780C5D8}" destId="{01B48101-CFA8-4641-83C7-B22F9ABEB30B}" srcOrd="0" destOrd="0" parTransId="{4D5AEF54-14FE-4BA4-987A-BECEB44108D1}" sibTransId="{F03A470E-D788-4E8C-8198-3EC2B90C12B1}"/>
    <dgm:cxn modelId="{43A460B9-B68B-4899-8059-AFAE54D138CD}" srcId="{29B1402D-A153-4C5A-BE98-8D9F1780C5D8}" destId="{4299532A-0AC8-49B6-9356-EE928C59A28A}" srcOrd="1" destOrd="0" parTransId="{A0C1EEBB-B18C-41C3-86E7-89C92A818561}" sibTransId="{2F7B3D53-BFE2-464D-B70E-71319CA52884}"/>
    <dgm:cxn modelId="{084DDADC-29FA-45FF-9807-D95F23363B53}" type="presOf" srcId="{29B1402D-A153-4C5A-BE98-8D9F1780C5D8}" destId="{EA2E1B46-256E-4363-AF1A-0C8557BCBA36}" srcOrd="0" destOrd="0" presId="urn:microsoft.com/office/officeart/2005/8/layout/vList2"/>
    <dgm:cxn modelId="{2CC230A1-75DC-45CE-9D10-6A3A87ADE504}" type="presOf" srcId="{B7801400-7B86-4FA1-A14C-9278C9125CC8}" destId="{3BECBF35-0916-4D54-AAA2-1EA473B3E9E8}" srcOrd="0" destOrd="0" presId="urn:microsoft.com/office/officeart/2005/8/layout/vList2"/>
    <dgm:cxn modelId="{CEF6CF12-E653-4762-8B9F-236B1E80E3C6}" srcId="{29B1402D-A153-4C5A-BE98-8D9F1780C5D8}" destId="{9F9DDAB7-C5F1-4340-B482-64793F51F834}" srcOrd="2" destOrd="0" parTransId="{3A0749F7-8ACC-41AE-AB5D-DB473681D0FC}" sibTransId="{7D35B75C-A5BF-4DFA-BAA0-8E879C858BE7}"/>
    <dgm:cxn modelId="{1758A305-A216-4989-99DD-7141CCFC93B4}" type="presOf" srcId="{01B48101-CFA8-4641-83C7-B22F9ABEB30B}" destId="{A77B38D6-8EF8-4F56-B969-6807478B1038}" srcOrd="0" destOrd="0" presId="urn:microsoft.com/office/officeart/2005/8/layout/vList2"/>
    <dgm:cxn modelId="{2D5123F3-224C-4AA4-AD27-ADBD4D3A9A4A}" type="presParOf" srcId="{EA2E1B46-256E-4363-AF1A-0C8557BCBA36}" destId="{A77B38D6-8EF8-4F56-B969-6807478B1038}" srcOrd="0" destOrd="0" presId="urn:microsoft.com/office/officeart/2005/8/layout/vList2"/>
    <dgm:cxn modelId="{BE887DA1-DC45-4D1D-BBD3-A33F1C8F4EC7}" type="presParOf" srcId="{EA2E1B46-256E-4363-AF1A-0C8557BCBA36}" destId="{DABEE586-1516-4028-A8E6-A1B0BA4E6816}" srcOrd="1" destOrd="0" presId="urn:microsoft.com/office/officeart/2005/8/layout/vList2"/>
    <dgm:cxn modelId="{78ECAADC-31AF-445F-9FD8-A75B1FF12734}" type="presParOf" srcId="{EA2E1B46-256E-4363-AF1A-0C8557BCBA36}" destId="{C3FBCBFD-FFE8-4293-999B-60716D3D9833}" srcOrd="2" destOrd="0" presId="urn:microsoft.com/office/officeart/2005/8/layout/vList2"/>
    <dgm:cxn modelId="{006F6F00-EB66-4BB9-91C4-FF935D6FB15D}" type="presParOf" srcId="{EA2E1B46-256E-4363-AF1A-0C8557BCBA36}" destId="{3BECBF35-0916-4D54-AAA2-1EA473B3E9E8}" srcOrd="3" destOrd="0" presId="urn:microsoft.com/office/officeart/2005/8/layout/vList2"/>
    <dgm:cxn modelId="{0CB71759-0DDD-4E71-86C9-166BCB00323D}" type="presParOf" srcId="{EA2E1B46-256E-4363-AF1A-0C8557BCBA36}" destId="{9AD92E85-A708-4870-9E2F-DBD150D8E946}" srcOrd="4"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To query data from </a:t>
          </a:r>
          <a:r>
            <a:rPr lang="en-US" sz="2000" dirty="0" err="1" smtClean="0">
              <a:solidFill>
                <a:srgbClr val="000000"/>
              </a:solidFill>
            </a:rPr>
            <a:t>MongoDB</a:t>
          </a:r>
          <a:r>
            <a:rPr lang="en-US" sz="2000" dirty="0" smtClean="0">
              <a:solidFill>
                <a:srgbClr val="000000"/>
              </a:solidFill>
            </a:rPr>
            <a:t> collection, you need to use </a:t>
          </a:r>
          <a:r>
            <a:rPr lang="en-US" sz="2000" dirty="0" err="1" smtClean="0">
              <a:solidFill>
                <a:srgbClr val="000000"/>
              </a:solidFill>
            </a:rPr>
            <a:t>MongoDB's</a:t>
          </a:r>
          <a:r>
            <a:rPr lang="en-US" sz="2000" dirty="0" smtClean="0">
              <a:solidFill>
                <a:srgbClr val="000000"/>
              </a:solidFill>
            </a:rPr>
            <a:t> </a:t>
          </a:r>
          <a:r>
            <a:rPr lang="en-US" sz="2000" b="1" dirty="0" smtClean="0">
              <a:solidFill>
                <a:srgbClr val="000000"/>
              </a:solidFill>
            </a:rPr>
            <a:t>find()</a:t>
          </a:r>
          <a:r>
            <a:rPr lang="en-US" sz="2000" dirty="0" smtClean="0">
              <a:solidFill>
                <a:srgbClr val="000000"/>
              </a:solidFill>
            </a:rPr>
            <a:t> method</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35677D97-56C0-4429-B64C-8AD8D4F8A3A9}">
      <dgm:prSet custT="1"/>
      <dgm:spPr/>
      <dgm:t>
        <a:bodyPr/>
        <a:lstStyle/>
        <a:p>
          <a:r>
            <a:rPr lang="en-US" sz="2000" smtClean="0">
              <a:solidFill>
                <a:srgbClr val="000000"/>
              </a:solidFill>
            </a:rPr>
            <a:t>Basic syntax of </a:t>
          </a:r>
          <a:r>
            <a:rPr lang="en-US" sz="2000" b="1" smtClean="0">
              <a:solidFill>
                <a:srgbClr val="000000"/>
              </a:solidFill>
            </a:rPr>
            <a:t>find()</a:t>
          </a:r>
          <a:r>
            <a:rPr lang="en-US" sz="2000" smtClean="0">
              <a:solidFill>
                <a:srgbClr val="000000"/>
              </a:solidFill>
            </a:rPr>
            <a:t> method is as follows </a:t>
          </a:r>
          <a:endParaRPr lang="en-US" sz="2000" dirty="0" smtClean="0">
            <a:solidFill>
              <a:srgbClr val="000000"/>
            </a:solidFill>
          </a:endParaRPr>
        </a:p>
      </dgm:t>
    </dgm:pt>
    <dgm:pt modelId="{82DCAB00-D62D-46C3-AEFE-B18AC2EF8017}" type="parTrans" cxnId="{6E88542A-168C-4841-A745-7899BC5B7DD7}">
      <dgm:prSet/>
      <dgm:spPr/>
      <dgm:t>
        <a:bodyPr/>
        <a:lstStyle/>
        <a:p>
          <a:endParaRPr lang="en-US" sz="2000">
            <a:solidFill>
              <a:srgbClr val="000000"/>
            </a:solidFill>
          </a:endParaRPr>
        </a:p>
      </dgm:t>
    </dgm:pt>
    <dgm:pt modelId="{DC5A0316-2F69-444E-81F3-52D2DE456768}" type="sibTrans" cxnId="{6E88542A-168C-4841-A745-7899BC5B7DD7}">
      <dgm:prSet/>
      <dgm:spPr/>
      <dgm:t>
        <a:bodyPr/>
        <a:lstStyle/>
        <a:p>
          <a:endParaRPr lang="en-US" sz="2000">
            <a:solidFill>
              <a:srgbClr val="000000"/>
            </a:solidFill>
          </a:endParaRPr>
        </a:p>
      </dgm:t>
    </dgm:pt>
    <dgm:pt modelId="{43F84C36-33C1-42E1-A787-D59F1329668C}">
      <dgm:prSet custT="1"/>
      <dgm:spPr/>
      <dgm:t>
        <a:bodyPr/>
        <a:lstStyle/>
        <a:p>
          <a:r>
            <a:rPr lang="en-US" sz="2000" dirty="0" smtClean="0">
              <a:solidFill>
                <a:srgbClr val="000000"/>
              </a:solidFill>
            </a:rPr>
            <a:t>&gt;</a:t>
          </a:r>
          <a:r>
            <a:rPr lang="en-US" sz="2000" dirty="0" err="1" smtClean="0">
              <a:solidFill>
                <a:srgbClr val="000000"/>
              </a:solidFill>
            </a:rPr>
            <a:t>db.COLLECTION_NAME.find</a:t>
          </a:r>
          <a:r>
            <a:rPr lang="en-US" sz="2000" dirty="0" smtClean="0">
              <a:solidFill>
                <a:srgbClr val="000000"/>
              </a:solidFill>
            </a:rPr>
            <a:t>() </a:t>
          </a:r>
          <a:r>
            <a:rPr lang="en-US" sz="2000" b="1" dirty="0" smtClean="0">
              <a:solidFill>
                <a:srgbClr val="000000"/>
              </a:solidFill>
            </a:rPr>
            <a:t>find() </a:t>
          </a:r>
          <a:r>
            <a:rPr lang="en-US" sz="2000" dirty="0" smtClean="0">
              <a:solidFill>
                <a:srgbClr val="000000"/>
              </a:solidFill>
            </a:rPr>
            <a:t>method will display all the documents in a non structured way </a:t>
          </a:r>
        </a:p>
      </dgm:t>
    </dgm:pt>
    <dgm:pt modelId="{D7136CEC-4077-46D4-BA56-EE44D1B5C760}" type="parTrans" cxnId="{91881701-5F66-4A05-ACCE-482B8021BF16}">
      <dgm:prSet/>
      <dgm:spPr/>
      <dgm:t>
        <a:bodyPr/>
        <a:lstStyle/>
        <a:p>
          <a:endParaRPr lang="en-US" sz="2000">
            <a:solidFill>
              <a:srgbClr val="000000"/>
            </a:solidFill>
          </a:endParaRPr>
        </a:p>
      </dgm:t>
    </dgm:pt>
    <dgm:pt modelId="{BCA4CA64-E897-4626-B399-29F2D170D6FA}" type="sibTrans" cxnId="{91881701-5F66-4A05-ACCE-482B8021BF16}">
      <dgm:prSet/>
      <dgm:spPr/>
      <dgm:t>
        <a:bodyPr/>
        <a:lstStyle/>
        <a:p>
          <a:endParaRPr lang="en-US" sz="2000">
            <a:solidFill>
              <a:srgbClr val="000000"/>
            </a:solidFill>
          </a:endParaRPr>
        </a:p>
      </dgm:t>
    </dgm:pt>
    <dgm:pt modelId="{B71A7BB2-BC3C-4626-880D-9B66E061E723}">
      <dgm:prSet custT="1"/>
      <dgm:spPr/>
      <dgm:t>
        <a:bodyPr/>
        <a:lstStyle/>
        <a:p>
          <a:r>
            <a:rPr lang="en-US" sz="2000" smtClean="0">
              <a:solidFill>
                <a:srgbClr val="000000"/>
              </a:solidFill>
            </a:rPr>
            <a:t>The pretty() Method </a:t>
          </a:r>
          <a:endParaRPr lang="en-US" sz="2000" dirty="0" smtClean="0">
            <a:solidFill>
              <a:srgbClr val="000000"/>
            </a:solidFill>
          </a:endParaRPr>
        </a:p>
      </dgm:t>
    </dgm:pt>
    <dgm:pt modelId="{9B13A470-B57A-415D-B671-9630A2B40343}" type="parTrans" cxnId="{C6DF987D-AA06-4746-B16F-35CCCB3E7AB0}">
      <dgm:prSet/>
      <dgm:spPr/>
      <dgm:t>
        <a:bodyPr/>
        <a:lstStyle/>
        <a:p>
          <a:endParaRPr lang="en-US" sz="2000">
            <a:solidFill>
              <a:srgbClr val="000000"/>
            </a:solidFill>
          </a:endParaRPr>
        </a:p>
      </dgm:t>
    </dgm:pt>
    <dgm:pt modelId="{BE5CACCD-33F7-4510-81B8-25C597E16C6C}" type="sibTrans" cxnId="{C6DF987D-AA06-4746-B16F-35CCCB3E7AB0}">
      <dgm:prSet/>
      <dgm:spPr/>
      <dgm:t>
        <a:bodyPr/>
        <a:lstStyle/>
        <a:p>
          <a:endParaRPr lang="en-US" sz="2000">
            <a:solidFill>
              <a:srgbClr val="000000"/>
            </a:solidFill>
          </a:endParaRPr>
        </a:p>
      </dgm:t>
    </dgm:pt>
    <dgm:pt modelId="{1D882370-3F5E-45CF-8669-00B94C402078}">
      <dgm:prSet custT="1"/>
      <dgm:spPr/>
      <dgm:t>
        <a:bodyPr/>
        <a:lstStyle/>
        <a:p>
          <a:r>
            <a:rPr lang="en-US" sz="2000" smtClean="0">
              <a:solidFill>
                <a:srgbClr val="000000"/>
              </a:solidFill>
            </a:rPr>
            <a:t>To display the results in a formatted way, you can use </a:t>
          </a:r>
          <a:r>
            <a:rPr lang="en-US" sz="2000" b="1" smtClean="0">
              <a:solidFill>
                <a:srgbClr val="000000"/>
              </a:solidFill>
            </a:rPr>
            <a:t>pretty()</a:t>
          </a:r>
          <a:r>
            <a:rPr lang="en-US" sz="2000" smtClean="0">
              <a:solidFill>
                <a:srgbClr val="000000"/>
              </a:solidFill>
            </a:rPr>
            <a:t> method</a:t>
          </a:r>
          <a:endParaRPr lang="en-US" sz="2000" dirty="0" smtClean="0">
            <a:solidFill>
              <a:srgbClr val="000000"/>
            </a:solidFill>
          </a:endParaRPr>
        </a:p>
      </dgm:t>
    </dgm:pt>
    <dgm:pt modelId="{D522EADD-EEAE-4694-A8B5-86F749D503AA}" type="parTrans" cxnId="{A0F67450-ABE3-4CE1-96B0-64EA34E0BE67}">
      <dgm:prSet/>
      <dgm:spPr/>
      <dgm:t>
        <a:bodyPr/>
        <a:lstStyle/>
        <a:p>
          <a:endParaRPr lang="en-US" sz="2000">
            <a:solidFill>
              <a:srgbClr val="000000"/>
            </a:solidFill>
          </a:endParaRPr>
        </a:p>
      </dgm:t>
    </dgm:pt>
    <dgm:pt modelId="{F03AE4CF-5550-44F2-B165-1F0562E6C838}" type="sibTrans" cxnId="{A0F67450-ABE3-4CE1-96B0-64EA34E0BE67}">
      <dgm:prSet/>
      <dgm:spPr/>
      <dgm:t>
        <a:bodyPr/>
        <a:lstStyle/>
        <a:p>
          <a:endParaRPr lang="en-US" sz="2000">
            <a:solidFill>
              <a:srgbClr val="000000"/>
            </a:solidFill>
          </a:endParaRPr>
        </a:p>
      </dgm:t>
    </dgm:pt>
    <dgm:pt modelId="{EE396983-739F-41CF-AF84-F6855A3D1F89}">
      <dgm:prSet custT="1"/>
      <dgm:spPr/>
      <dgm:t>
        <a:bodyPr/>
        <a:lstStyle/>
        <a:p>
          <a:r>
            <a:rPr lang="en-US" sz="2000" dirty="0" err="1" smtClean="0">
              <a:solidFill>
                <a:srgbClr val="000000"/>
              </a:solidFill>
            </a:rPr>
            <a:t>db.mycol.find</a:t>
          </a:r>
          <a:r>
            <a:rPr lang="en-US" sz="2000" dirty="0" smtClean="0">
              <a:solidFill>
                <a:srgbClr val="000000"/>
              </a:solidFill>
            </a:rPr>
            <a:t>().pretty()</a:t>
          </a:r>
        </a:p>
      </dgm:t>
    </dgm:pt>
    <dgm:pt modelId="{776B5F9C-6CDB-4B07-A62D-6DFCE120B3F2}" type="parTrans" cxnId="{E9468BD1-5595-46DB-978D-831C9F0A00D6}">
      <dgm:prSet/>
      <dgm:spPr/>
      <dgm:t>
        <a:bodyPr/>
        <a:lstStyle/>
        <a:p>
          <a:endParaRPr lang="en-US" sz="2000">
            <a:solidFill>
              <a:srgbClr val="000000"/>
            </a:solidFill>
          </a:endParaRPr>
        </a:p>
      </dgm:t>
    </dgm:pt>
    <dgm:pt modelId="{6224D153-301A-452F-89D7-4D2BA5ACA8EB}" type="sibTrans" cxnId="{E9468BD1-5595-46DB-978D-831C9F0A00D6}">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5">
        <dgm:presLayoutVars>
          <dgm:chMax val="0"/>
          <dgm:bulletEnabled val="1"/>
        </dgm:presLayoutVars>
      </dgm:prSet>
      <dgm:spPr/>
      <dgm:t>
        <a:bodyPr/>
        <a:lstStyle/>
        <a:p>
          <a:endParaRPr lang="en-US"/>
        </a:p>
      </dgm:t>
    </dgm:pt>
    <dgm:pt modelId="{5C8D3922-7491-4869-B6D4-3D14BBC03865}" type="pres">
      <dgm:prSet presAssocID="{F03A470E-D788-4E8C-8198-3EC2B90C12B1}" presName="spacer" presStyleCnt="0"/>
      <dgm:spPr/>
    </dgm:pt>
    <dgm:pt modelId="{0E9DFD3A-D91B-4E1E-BAD7-C44B30D1A940}" type="pres">
      <dgm:prSet presAssocID="{35677D97-56C0-4429-B64C-8AD8D4F8A3A9}" presName="parentText" presStyleLbl="node1" presStyleIdx="1" presStyleCnt="5">
        <dgm:presLayoutVars>
          <dgm:chMax val="0"/>
          <dgm:bulletEnabled val="1"/>
        </dgm:presLayoutVars>
      </dgm:prSet>
      <dgm:spPr/>
      <dgm:t>
        <a:bodyPr/>
        <a:lstStyle/>
        <a:p>
          <a:endParaRPr lang="en-US"/>
        </a:p>
      </dgm:t>
    </dgm:pt>
    <dgm:pt modelId="{F8507745-665F-4B75-AF18-0C7A9F36FFEE}" type="pres">
      <dgm:prSet presAssocID="{DC5A0316-2F69-444E-81F3-52D2DE456768}" presName="spacer" presStyleCnt="0"/>
      <dgm:spPr/>
    </dgm:pt>
    <dgm:pt modelId="{8C597AE3-61AC-4795-B215-7CCBD059428E}" type="pres">
      <dgm:prSet presAssocID="{43F84C36-33C1-42E1-A787-D59F1329668C}" presName="parentText" presStyleLbl="node1" presStyleIdx="2" presStyleCnt="5">
        <dgm:presLayoutVars>
          <dgm:chMax val="0"/>
          <dgm:bulletEnabled val="1"/>
        </dgm:presLayoutVars>
      </dgm:prSet>
      <dgm:spPr/>
      <dgm:t>
        <a:bodyPr/>
        <a:lstStyle/>
        <a:p>
          <a:endParaRPr lang="en-US"/>
        </a:p>
      </dgm:t>
    </dgm:pt>
    <dgm:pt modelId="{980AEEC7-9253-4EC9-B443-B5F9AB72B514}" type="pres">
      <dgm:prSet presAssocID="{BCA4CA64-E897-4626-B399-29F2D170D6FA}" presName="spacer" presStyleCnt="0"/>
      <dgm:spPr/>
    </dgm:pt>
    <dgm:pt modelId="{7304EE3F-7410-47F5-8EF6-0724A85EC250}" type="pres">
      <dgm:prSet presAssocID="{B71A7BB2-BC3C-4626-880D-9B66E061E723}" presName="parentText" presStyleLbl="node1" presStyleIdx="3" presStyleCnt="5">
        <dgm:presLayoutVars>
          <dgm:chMax val="0"/>
          <dgm:bulletEnabled val="1"/>
        </dgm:presLayoutVars>
      </dgm:prSet>
      <dgm:spPr/>
      <dgm:t>
        <a:bodyPr/>
        <a:lstStyle/>
        <a:p>
          <a:endParaRPr lang="en-US"/>
        </a:p>
      </dgm:t>
    </dgm:pt>
    <dgm:pt modelId="{5C28915F-61B3-41DF-AE3E-862A69EF3117}" type="pres">
      <dgm:prSet presAssocID="{BE5CACCD-33F7-4510-81B8-25C597E16C6C}" presName="spacer" presStyleCnt="0"/>
      <dgm:spPr/>
    </dgm:pt>
    <dgm:pt modelId="{11D6B7C9-27C8-421B-A251-1EE07ED4D5CD}" type="pres">
      <dgm:prSet presAssocID="{1D882370-3F5E-45CF-8669-00B94C402078}" presName="parentText" presStyleLbl="node1" presStyleIdx="4" presStyleCnt="5">
        <dgm:presLayoutVars>
          <dgm:chMax val="0"/>
          <dgm:bulletEnabled val="1"/>
        </dgm:presLayoutVars>
      </dgm:prSet>
      <dgm:spPr/>
      <dgm:t>
        <a:bodyPr/>
        <a:lstStyle/>
        <a:p>
          <a:endParaRPr lang="en-US"/>
        </a:p>
      </dgm:t>
    </dgm:pt>
    <dgm:pt modelId="{62973A58-6EFD-480D-BE21-7031EED48A6E}" type="pres">
      <dgm:prSet presAssocID="{1D882370-3F5E-45CF-8669-00B94C402078}" presName="childText" presStyleLbl="revTx" presStyleIdx="0" presStyleCnt="1">
        <dgm:presLayoutVars>
          <dgm:bulletEnabled val="1"/>
        </dgm:presLayoutVars>
      </dgm:prSet>
      <dgm:spPr/>
      <dgm:t>
        <a:bodyPr/>
        <a:lstStyle/>
        <a:p>
          <a:endParaRPr lang="en-US"/>
        </a:p>
      </dgm:t>
    </dgm:pt>
  </dgm:ptLst>
  <dgm:cxnLst>
    <dgm:cxn modelId="{F670A45D-C26B-4FF8-AB67-34B7CD7812F2}" type="presOf" srcId="{B71A7BB2-BC3C-4626-880D-9B66E061E723}" destId="{7304EE3F-7410-47F5-8EF6-0724A85EC250}" srcOrd="0" destOrd="0" presId="urn:microsoft.com/office/officeart/2005/8/layout/vList2"/>
    <dgm:cxn modelId="{116B0919-8C65-412C-8819-71F8AAA193A1}" type="presOf" srcId="{EE396983-739F-41CF-AF84-F6855A3D1F89}" destId="{62973A58-6EFD-480D-BE21-7031EED48A6E}" srcOrd="0" destOrd="0" presId="urn:microsoft.com/office/officeart/2005/8/layout/vList2"/>
    <dgm:cxn modelId="{6E88542A-168C-4841-A745-7899BC5B7DD7}" srcId="{29B1402D-A153-4C5A-BE98-8D9F1780C5D8}" destId="{35677D97-56C0-4429-B64C-8AD8D4F8A3A9}" srcOrd="1" destOrd="0" parTransId="{82DCAB00-D62D-46C3-AEFE-B18AC2EF8017}" sibTransId="{DC5A0316-2F69-444E-81F3-52D2DE456768}"/>
    <dgm:cxn modelId="{7545470C-2DF1-4712-AFEB-A42686741AC5}" type="presOf" srcId="{35677D97-56C0-4429-B64C-8AD8D4F8A3A9}" destId="{0E9DFD3A-D91B-4E1E-BAD7-C44B30D1A940}" srcOrd="0" destOrd="0" presId="urn:microsoft.com/office/officeart/2005/8/layout/vList2"/>
    <dgm:cxn modelId="{E9468BD1-5595-46DB-978D-831C9F0A00D6}" srcId="{1D882370-3F5E-45CF-8669-00B94C402078}" destId="{EE396983-739F-41CF-AF84-F6855A3D1F89}" srcOrd="0" destOrd="0" parTransId="{776B5F9C-6CDB-4B07-A62D-6DFCE120B3F2}" sibTransId="{6224D153-301A-452F-89D7-4D2BA5ACA8EB}"/>
    <dgm:cxn modelId="{CC925B27-9F1C-4918-96BA-A79522AB2D06}" type="presOf" srcId="{1D882370-3F5E-45CF-8669-00B94C402078}" destId="{11D6B7C9-27C8-421B-A251-1EE07ED4D5CD}" srcOrd="0" destOrd="0" presId="urn:microsoft.com/office/officeart/2005/8/layout/vList2"/>
    <dgm:cxn modelId="{E07CAD63-0E86-4D7B-A66A-5C3588C48197}" srcId="{29B1402D-A153-4C5A-BE98-8D9F1780C5D8}" destId="{01B48101-CFA8-4641-83C7-B22F9ABEB30B}" srcOrd="0" destOrd="0" parTransId="{4D5AEF54-14FE-4BA4-987A-BECEB44108D1}" sibTransId="{F03A470E-D788-4E8C-8198-3EC2B90C12B1}"/>
    <dgm:cxn modelId="{721A9573-0831-4229-8C51-352762930076}" type="presOf" srcId="{29B1402D-A153-4C5A-BE98-8D9F1780C5D8}" destId="{EA2E1B46-256E-4363-AF1A-0C8557BCBA36}" srcOrd="0" destOrd="0" presId="urn:microsoft.com/office/officeart/2005/8/layout/vList2"/>
    <dgm:cxn modelId="{91881701-5F66-4A05-ACCE-482B8021BF16}" srcId="{29B1402D-A153-4C5A-BE98-8D9F1780C5D8}" destId="{43F84C36-33C1-42E1-A787-D59F1329668C}" srcOrd="2" destOrd="0" parTransId="{D7136CEC-4077-46D4-BA56-EE44D1B5C760}" sibTransId="{BCA4CA64-E897-4626-B399-29F2D170D6FA}"/>
    <dgm:cxn modelId="{A0F67450-ABE3-4CE1-96B0-64EA34E0BE67}" srcId="{29B1402D-A153-4C5A-BE98-8D9F1780C5D8}" destId="{1D882370-3F5E-45CF-8669-00B94C402078}" srcOrd="4" destOrd="0" parTransId="{D522EADD-EEAE-4694-A8B5-86F749D503AA}" sibTransId="{F03AE4CF-5550-44F2-B165-1F0562E6C838}"/>
    <dgm:cxn modelId="{3A13FF5D-C204-43DF-9848-D52A1E93F9DB}" type="presOf" srcId="{01B48101-CFA8-4641-83C7-B22F9ABEB30B}" destId="{A77B38D6-8EF8-4F56-B969-6807478B1038}" srcOrd="0" destOrd="0" presId="urn:microsoft.com/office/officeart/2005/8/layout/vList2"/>
    <dgm:cxn modelId="{40E78967-1FB0-4AB6-968A-A3DCA8DA0B1D}" type="presOf" srcId="{43F84C36-33C1-42E1-A787-D59F1329668C}" destId="{8C597AE3-61AC-4795-B215-7CCBD059428E}" srcOrd="0" destOrd="0" presId="urn:microsoft.com/office/officeart/2005/8/layout/vList2"/>
    <dgm:cxn modelId="{C6DF987D-AA06-4746-B16F-35CCCB3E7AB0}" srcId="{29B1402D-A153-4C5A-BE98-8D9F1780C5D8}" destId="{B71A7BB2-BC3C-4626-880D-9B66E061E723}" srcOrd="3" destOrd="0" parTransId="{9B13A470-B57A-415D-B671-9630A2B40343}" sibTransId="{BE5CACCD-33F7-4510-81B8-25C597E16C6C}"/>
    <dgm:cxn modelId="{3E4AFDDB-9332-4636-BDBD-B1E61DFF81E1}" type="presParOf" srcId="{EA2E1B46-256E-4363-AF1A-0C8557BCBA36}" destId="{A77B38D6-8EF8-4F56-B969-6807478B1038}" srcOrd="0" destOrd="0" presId="urn:microsoft.com/office/officeart/2005/8/layout/vList2"/>
    <dgm:cxn modelId="{E659E0B1-07D1-43AF-8046-EA6F5F1BFDE1}" type="presParOf" srcId="{EA2E1B46-256E-4363-AF1A-0C8557BCBA36}" destId="{5C8D3922-7491-4869-B6D4-3D14BBC03865}" srcOrd="1" destOrd="0" presId="urn:microsoft.com/office/officeart/2005/8/layout/vList2"/>
    <dgm:cxn modelId="{96262A56-22DD-4ACB-B633-F10442794F40}" type="presParOf" srcId="{EA2E1B46-256E-4363-AF1A-0C8557BCBA36}" destId="{0E9DFD3A-D91B-4E1E-BAD7-C44B30D1A940}" srcOrd="2" destOrd="0" presId="urn:microsoft.com/office/officeart/2005/8/layout/vList2"/>
    <dgm:cxn modelId="{60B68951-721E-4BE3-BE9D-01767D4D3F9A}" type="presParOf" srcId="{EA2E1B46-256E-4363-AF1A-0C8557BCBA36}" destId="{F8507745-665F-4B75-AF18-0C7A9F36FFEE}" srcOrd="3" destOrd="0" presId="urn:microsoft.com/office/officeart/2005/8/layout/vList2"/>
    <dgm:cxn modelId="{EDB1B8F2-A981-4925-BA84-48CC84B0A3E4}" type="presParOf" srcId="{EA2E1B46-256E-4363-AF1A-0C8557BCBA36}" destId="{8C597AE3-61AC-4795-B215-7CCBD059428E}" srcOrd="4" destOrd="0" presId="urn:microsoft.com/office/officeart/2005/8/layout/vList2"/>
    <dgm:cxn modelId="{BC5A1541-6AE3-4F2F-9F2E-852EBA3112E8}" type="presParOf" srcId="{EA2E1B46-256E-4363-AF1A-0C8557BCBA36}" destId="{980AEEC7-9253-4EC9-B443-B5F9AB72B514}" srcOrd="5" destOrd="0" presId="urn:microsoft.com/office/officeart/2005/8/layout/vList2"/>
    <dgm:cxn modelId="{22D9F8CF-6367-4831-A3D1-BAAFE817FFE2}" type="presParOf" srcId="{EA2E1B46-256E-4363-AF1A-0C8557BCBA36}" destId="{7304EE3F-7410-47F5-8EF6-0724A85EC250}" srcOrd="6" destOrd="0" presId="urn:microsoft.com/office/officeart/2005/8/layout/vList2"/>
    <dgm:cxn modelId="{89540BBC-57D3-4077-A82C-41502C0FA0ED}" type="presParOf" srcId="{EA2E1B46-256E-4363-AF1A-0C8557BCBA36}" destId="{5C28915F-61B3-41DF-AE3E-862A69EF3117}" srcOrd="7" destOrd="0" presId="urn:microsoft.com/office/officeart/2005/8/layout/vList2"/>
    <dgm:cxn modelId="{11842322-539E-4FD5-AF01-F95914ED36DB}" type="presParOf" srcId="{EA2E1B46-256E-4363-AF1A-0C8557BCBA36}" destId="{11D6B7C9-27C8-421B-A251-1EE07ED4D5CD}" srcOrd="8" destOrd="0" presId="urn:microsoft.com/office/officeart/2005/8/layout/vList2"/>
    <dgm:cxn modelId="{54E82E5C-B725-482C-96B8-4DEC280906F3}" type="presParOf" srcId="{EA2E1B46-256E-4363-AF1A-0C8557BCBA36}" destId="{62973A58-6EFD-480D-BE21-7031EED48A6E}" srcOrd="9"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This query selects the documents in the users collection that match the condition age is greater than 18. </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7A2C5EAE-7881-45ED-A90B-CA7384F40F4E}">
      <dgm:prSet phldrT="[Text]" custT="1"/>
      <dgm:spPr/>
      <dgm:t>
        <a:bodyPr/>
        <a:lstStyle/>
        <a:p>
          <a:r>
            <a:rPr lang="en-US" sz="2000" dirty="0" smtClean="0">
              <a:solidFill>
                <a:srgbClr val="000000"/>
              </a:solidFill>
            </a:rPr>
            <a:t>The query returns at most 5 matching documents (or more precisely, a cursor to those documents). </a:t>
          </a:r>
          <a:endParaRPr lang="en-US" sz="2000" dirty="0">
            <a:solidFill>
              <a:srgbClr val="000000"/>
            </a:solidFill>
          </a:endParaRPr>
        </a:p>
      </dgm:t>
    </dgm:pt>
    <dgm:pt modelId="{75C75C28-423C-470B-AA70-8DAA2D778E49}" type="parTrans" cxnId="{FA0A64FB-C2D0-438C-BDE3-4801F4600C73}">
      <dgm:prSet/>
      <dgm:spPr/>
      <dgm:t>
        <a:bodyPr/>
        <a:lstStyle/>
        <a:p>
          <a:endParaRPr lang="en-US" sz="2000">
            <a:solidFill>
              <a:srgbClr val="000000"/>
            </a:solidFill>
          </a:endParaRPr>
        </a:p>
      </dgm:t>
    </dgm:pt>
    <dgm:pt modelId="{749D254D-B0D8-45A6-B3CE-69C3BBF654E7}" type="sibTrans" cxnId="{FA0A64FB-C2D0-438C-BDE3-4801F4600C73}">
      <dgm:prSet/>
      <dgm:spPr/>
      <dgm:t>
        <a:bodyPr/>
        <a:lstStyle/>
        <a:p>
          <a:endParaRPr lang="en-US" sz="2000">
            <a:solidFill>
              <a:srgbClr val="000000"/>
            </a:solidFill>
          </a:endParaRPr>
        </a:p>
      </dgm:t>
    </dgm:pt>
    <dgm:pt modelId="{C7B15D3B-A413-43DF-9171-09B89B6B90BE}">
      <dgm:prSet phldrT="[Text]" custT="1"/>
      <dgm:spPr/>
      <dgm:t>
        <a:bodyPr/>
        <a:lstStyle/>
        <a:p>
          <a:r>
            <a:rPr lang="en-US" sz="2000" dirty="0" smtClean="0">
              <a:solidFill>
                <a:srgbClr val="000000"/>
              </a:solidFill>
            </a:rPr>
            <a:t>The matching documents will return with only the _id, name and address fields.</a:t>
          </a:r>
          <a:endParaRPr lang="en-US" sz="2000" dirty="0">
            <a:solidFill>
              <a:srgbClr val="000000"/>
            </a:solidFill>
          </a:endParaRPr>
        </a:p>
      </dgm:t>
    </dgm:pt>
    <dgm:pt modelId="{1F7EB1A1-9F6F-4C48-9907-4DFB59B963DD}" type="parTrans" cxnId="{97BB2DB8-0164-4E41-9DCD-52E2599FEC6A}">
      <dgm:prSet/>
      <dgm:spPr/>
      <dgm:t>
        <a:bodyPr/>
        <a:lstStyle/>
        <a:p>
          <a:endParaRPr lang="en-US" sz="2000">
            <a:solidFill>
              <a:srgbClr val="000000"/>
            </a:solidFill>
          </a:endParaRPr>
        </a:p>
      </dgm:t>
    </dgm:pt>
    <dgm:pt modelId="{225F3E91-DE7F-43E7-A0CB-A6071A3B6F3C}" type="sibTrans" cxnId="{97BB2DB8-0164-4E41-9DCD-52E2599FEC6A}">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3">
        <dgm:presLayoutVars>
          <dgm:chMax val="0"/>
          <dgm:bulletEnabled val="1"/>
        </dgm:presLayoutVars>
      </dgm:prSet>
      <dgm:spPr/>
      <dgm:t>
        <a:bodyPr/>
        <a:lstStyle/>
        <a:p>
          <a:endParaRPr lang="en-US"/>
        </a:p>
      </dgm:t>
    </dgm:pt>
    <dgm:pt modelId="{074C92A6-915F-4079-9B19-69516B45D78C}" type="pres">
      <dgm:prSet presAssocID="{F03A470E-D788-4E8C-8198-3EC2B90C12B1}" presName="spacer" presStyleCnt="0"/>
      <dgm:spPr/>
    </dgm:pt>
    <dgm:pt modelId="{E6986E19-5D1B-466E-89C3-2F2361701875}" type="pres">
      <dgm:prSet presAssocID="{7A2C5EAE-7881-45ED-A90B-CA7384F40F4E}" presName="parentText" presStyleLbl="node1" presStyleIdx="1" presStyleCnt="3">
        <dgm:presLayoutVars>
          <dgm:chMax val="0"/>
          <dgm:bulletEnabled val="1"/>
        </dgm:presLayoutVars>
      </dgm:prSet>
      <dgm:spPr/>
      <dgm:t>
        <a:bodyPr/>
        <a:lstStyle/>
        <a:p>
          <a:endParaRPr lang="en-US"/>
        </a:p>
      </dgm:t>
    </dgm:pt>
    <dgm:pt modelId="{F9A07A87-7AD5-4F73-AFBF-79898687D2F3}" type="pres">
      <dgm:prSet presAssocID="{749D254D-B0D8-45A6-B3CE-69C3BBF654E7}" presName="spacer" presStyleCnt="0"/>
      <dgm:spPr/>
    </dgm:pt>
    <dgm:pt modelId="{06C63B17-AC2C-4BA6-A2E0-D0ECBF8B33DD}" type="pres">
      <dgm:prSet presAssocID="{C7B15D3B-A413-43DF-9171-09B89B6B90BE}" presName="parentText" presStyleLbl="node1" presStyleIdx="2" presStyleCnt="3">
        <dgm:presLayoutVars>
          <dgm:chMax val="0"/>
          <dgm:bulletEnabled val="1"/>
        </dgm:presLayoutVars>
      </dgm:prSet>
      <dgm:spPr/>
      <dgm:t>
        <a:bodyPr/>
        <a:lstStyle/>
        <a:p>
          <a:endParaRPr lang="en-US"/>
        </a:p>
      </dgm:t>
    </dgm:pt>
  </dgm:ptLst>
  <dgm:cxnLst>
    <dgm:cxn modelId="{E94822FC-EF56-4B22-AAB8-7DB4CE85ECD4}" type="presOf" srcId="{7A2C5EAE-7881-45ED-A90B-CA7384F40F4E}" destId="{E6986E19-5D1B-466E-89C3-2F2361701875}" srcOrd="0" destOrd="0" presId="urn:microsoft.com/office/officeart/2005/8/layout/vList2"/>
    <dgm:cxn modelId="{7D5CF3B2-11E7-40C5-B8A0-CE8E3BA2D498}" type="presOf" srcId="{C7B15D3B-A413-43DF-9171-09B89B6B90BE}" destId="{06C63B17-AC2C-4BA6-A2E0-D0ECBF8B33DD}" srcOrd="0" destOrd="0" presId="urn:microsoft.com/office/officeart/2005/8/layout/vList2"/>
    <dgm:cxn modelId="{97BB2DB8-0164-4E41-9DCD-52E2599FEC6A}" srcId="{29B1402D-A153-4C5A-BE98-8D9F1780C5D8}" destId="{C7B15D3B-A413-43DF-9171-09B89B6B90BE}" srcOrd="2" destOrd="0" parTransId="{1F7EB1A1-9F6F-4C48-9907-4DFB59B963DD}" sibTransId="{225F3E91-DE7F-43E7-A0CB-A6071A3B6F3C}"/>
    <dgm:cxn modelId="{E07CAD63-0E86-4D7B-A66A-5C3588C48197}" srcId="{29B1402D-A153-4C5A-BE98-8D9F1780C5D8}" destId="{01B48101-CFA8-4641-83C7-B22F9ABEB30B}" srcOrd="0" destOrd="0" parTransId="{4D5AEF54-14FE-4BA4-987A-BECEB44108D1}" sibTransId="{F03A470E-D788-4E8C-8198-3EC2B90C12B1}"/>
    <dgm:cxn modelId="{FA0A64FB-C2D0-438C-BDE3-4801F4600C73}" srcId="{29B1402D-A153-4C5A-BE98-8D9F1780C5D8}" destId="{7A2C5EAE-7881-45ED-A90B-CA7384F40F4E}" srcOrd="1" destOrd="0" parTransId="{75C75C28-423C-470B-AA70-8DAA2D778E49}" sibTransId="{749D254D-B0D8-45A6-B3CE-69C3BBF654E7}"/>
    <dgm:cxn modelId="{F7DF5645-0043-416E-861F-FE866CAD8E08}" type="presOf" srcId="{29B1402D-A153-4C5A-BE98-8D9F1780C5D8}" destId="{EA2E1B46-256E-4363-AF1A-0C8557BCBA36}" srcOrd="0" destOrd="0" presId="urn:microsoft.com/office/officeart/2005/8/layout/vList2"/>
    <dgm:cxn modelId="{53942A13-BE1D-4E8B-8B76-FFAD9A85AC32}" type="presOf" srcId="{01B48101-CFA8-4641-83C7-B22F9ABEB30B}" destId="{A77B38D6-8EF8-4F56-B969-6807478B1038}" srcOrd="0" destOrd="0" presId="urn:microsoft.com/office/officeart/2005/8/layout/vList2"/>
    <dgm:cxn modelId="{8C1794A5-6762-467B-8F81-19A4492D410C}" type="presParOf" srcId="{EA2E1B46-256E-4363-AF1A-0C8557BCBA36}" destId="{A77B38D6-8EF8-4F56-B969-6807478B1038}" srcOrd="0" destOrd="0" presId="urn:microsoft.com/office/officeart/2005/8/layout/vList2"/>
    <dgm:cxn modelId="{7B53A591-D396-4647-9DD4-4D2725D0BD26}" type="presParOf" srcId="{EA2E1B46-256E-4363-AF1A-0C8557BCBA36}" destId="{074C92A6-915F-4079-9B19-69516B45D78C}" srcOrd="1" destOrd="0" presId="urn:microsoft.com/office/officeart/2005/8/layout/vList2"/>
    <dgm:cxn modelId="{F4D76C0C-DA5E-4601-84FF-EA28340E8F6C}" type="presParOf" srcId="{EA2E1B46-256E-4363-AF1A-0C8557BCBA36}" destId="{E6986E19-5D1B-466E-89C3-2F2361701875}" srcOrd="2" destOrd="0" presId="urn:microsoft.com/office/officeart/2005/8/layout/vList2"/>
    <dgm:cxn modelId="{C28EF17C-2321-4E8D-B960-705CDFAB41EC}" type="presParOf" srcId="{EA2E1B46-256E-4363-AF1A-0C8557BCBA36}" destId="{F9A07A87-7AD5-4F73-AFBF-79898687D2F3}" srcOrd="3" destOrd="0" presId="urn:microsoft.com/office/officeart/2005/8/layout/vList2"/>
    <dgm:cxn modelId="{28A200C1-CCF9-40B9-B0E2-877A46939F62}" type="presParOf" srcId="{EA2E1B46-256E-4363-AF1A-0C8557BCBA36}" destId="{06C63B17-AC2C-4BA6-A2E0-D0ECBF8B33DD}" srcOrd="4"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Query expression objects indicate a pattern to match</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8FF7E021-5CAA-45B1-BD6A-1C996DC64D1C}">
      <dgm:prSet custT="1"/>
      <dgm:spPr/>
      <dgm:t>
        <a:bodyPr/>
        <a:lstStyle/>
        <a:p>
          <a:r>
            <a:rPr lang="en-US" sz="2000" b="1" dirty="0" err="1" smtClean="0">
              <a:solidFill>
                <a:srgbClr val="000000"/>
              </a:solidFill>
            </a:rPr>
            <a:t>db.users.find</a:t>
          </a:r>
          <a:r>
            <a:rPr lang="en-US" sz="2000" b="1" dirty="0" smtClean="0">
              <a:solidFill>
                <a:srgbClr val="000000"/>
              </a:solidFill>
            </a:rPr>
            <a:t>( {</a:t>
          </a:r>
          <a:r>
            <a:rPr lang="en-US" sz="2000" b="1" dirty="0" err="1" smtClean="0">
              <a:solidFill>
                <a:srgbClr val="000000"/>
              </a:solidFill>
            </a:rPr>
            <a:t>last_name</a:t>
          </a:r>
          <a:r>
            <a:rPr lang="en-US" sz="2000" b="1" dirty="0" smtClean="0">
              <a:solidFill>
                <a:srgbClr val="000000"/>
              </a:solidFill>
            </a:rPr>
            <a:t>: 'Smith'} )</a:t>
          </a:r>
        </a:p>
      </dgm:t>
    </dgm:pt>
    <dgm:pt modelId="{553C0368-5848-4EE8-ADAA-E4D341A5CD56}" type="parTrans" cxnId="{4724B6F3-AC6E-48EB-A72D-0F71B954ED4E}">
      <dgm:prSet/>
      <dgm:spPr/>
      <dgm:t>
        <a:bodyPr/>
        <a:lstStyle/>
        <a:p>
          <a:endParaRPr lang="en-US" sz="2000">
            <a:solidFill>
              <a:srgbClr val="000000"/>
            </a:solidFill>
          </a:endParaRPr>
        </a:p>
      </dgm:t>
    </dgm:pt>
    <dgm:pt modelId="{781C2B5C-92E0-45D0-8737-725EF162BBA9}" type="sibTrans" cxnId="{4724B6F3-AC6E-48EB-A72D-0F71B954ED4E}">
      <dgm:prSet/>
      <dgm:spPr/>
      <dgm:t>
        <a:bodyPr/>
        <a:lstStyle/>
        <a:p>
          <a:endParaRPr lang="en-US" sz="2000">
            <a:solidFill>
              <a:srgbClr val="000000"/>
            </a:solidFill>
          </a:endParaRPr>
        </a:p>
      </dgm:t>
    </dgm:pt>
    <dgm:pt modelId="{AAC57440-70FE-4B6D-BF7C-787190697431}">
      <dgm:prSet custT="1"/>
      <dgm:spPr/>
      <dgm:t>
        <a:bodyPr/>
        <a:lstStyle/>
        <a:p>
          <a:r>
            <a:rPr lang="en-US" sz="2000" smtClean="0">
              <a:solidFill>
                <a:srgbClr val="000000"/>
              </a:solidFill>
            </a:rPr>
            <a:t>Several query objects for advanced queries</a:t>
          </a:r>
          <a:endParaRPr lang="en-US" sz="2000" dirty="0" smtClean="0">
            <a:solidFill>
              <a:srgbClr val="000000"/>
            </a:solidFill>
          </a:endParaRPr>
        </a:p>
      </dgm:t>
    </dgm:pt>
    <dgm:pt modelId="{B3428DA6-91A9-4CA7-94A1-1B80721D9EED}" type="parTrans" cxnId="{06A003C7-6144-4E90-80E5-ACFB55B2FF53}">
      <dgm:prSet/>
      <dgm:spPr/>
      <dgm:t>
        <a:bodyPr/>
        <a:lstStyle/>
        <a:p>
          <a:endParaRPr lang="en-US" sz="2000">
            <a:solidFill>
              <a:srgbClr val="000000"/>
            </a:solidFill>
          </a:endParaRPr>
        </a:p>
      </dgm:t>
    </dgm:pt>
    <dgm:pt modelId="{4426672C-4A97-4707-9196-698D5DA1C1AB}" type="sibTrans" cxnId="{06A003C7-6144-4E90-80E5-ACFB55B2FF53}">
      <dgm:prSet/>
      <dgm:spPr/>
      <dgm:t>
        <a:bodyPr/>
        <a:lstStyle/>
        <a:p>
          <a:endParaRPr lang="en-US" sz="2000">
            <a:solidFill>
              <a:srgbClr val="000000"/>
            </a:solidFill>
          </a:endParaRPr>
        </a:p>
      </dgm:t>
    </dgm:pt>
    <dgm:pt modelId="{F5389E71-B4AF-4F5E-B249-32573820C4D6}">
      <dgm:prSet custT="1"/>
      <dgm:spPr/>
      <dgm:t>
        <a:bodyPr/>
        <a:lstStyle/>
        <a:p>
          <a:r>
            <a:rPr lang="en-US" sz="2000" b="1" dirty="0" err="1" smtClean="0">
              <a:solidFill>
                <a:srgbClr val="000000"/>
              </a:solidFill>
            </a:rPr>
            <a:t>db.users.find</a:t>
          </a:r>
          <a:r>
            <a:rPr lang="en-US" sz="2000" b="1" dirty="0" smtClean="0">
              <a:solidFill>
                <a:srgbClr val="000000"/>
              </a:solidFill>
            </a:rPr>
            <a:t>( {age: {$</a:t>
          </a:r>
          <a:r>
            <a:rPr lang="en-US" sz="2000" b="1" dirty="0" err="1" smtClean="0">
              <a:solidFill>
                <a:srgbClr val="000000"/>
              </a:solidFill>
            </a:rPr>
            <a:t>gte</a:t>
          </a:r>
          <a:r>
            <a:rPr lang="en-US" sz="2000" b="1" dirty="0" smtClean="0">
              <a:solidFill>
                <a:srgbClr val="000000"/>
              </a:solidFill>
            </a:rPr>
            <a:t>: 23} } )</a:t>
          </a:r>
        </a:p>
      </dgm:t>
    </dgm:pt>
    <dgm:pt modelId="{DF1459D7-60A6-49E2-AD60-7A0BC07D6D6F}" type="parTrans" cxnId="{8801BB7B-2795-4AAA-B053-ADB6C08AF546}">
      <dgm:prSet/>
      <dgm:spPr/>
      <dgm:t>
        <a:bodyPr/>
        <a:lstStyle/>
        <a:p>
          <a:endParaRPr lang="en-US" sz="2000">
            <a:solidFill>
              <a:srgbClr val="000000"/>
            </a:solidFill>
          </a:endParaRPr>
        </a:p>
      </dgm:t>
    </dgm:pt>
    <dgm:pt modelId="{130DA4E4-4881-4A08-86B3-1EB58CF5B6EF}" type="sibTrans" cxnId="{8801BB7B-2795-4AAA-B053-ADB6C08AF546}">
      <dgm:prSet/>
      <dgm:spPr/>
      <dgm:t>
        <a:bodyPr/>
        <a:lstStyle/>
        <a:p>
          <a:endParaRPr lang="en-US" sz="2000">
            <a:solidFill>
              <a:srgbClr val="000000"/>
            </a:solidFill>
          </a:endParaRPr>
        </a:p>
      </dgm:t>
    </dgm:pt>
    <dgm:pt modelId="{955D10DE-CA4C-4883-AA83-AD2D704EADED}">
      <dgm:prSet custT="1"/>
      <dgm:spPr/>
      <dgm:t>
        <a:bodyPr/>
        <a:lstStyle/>
        <a:p>
          <a:r>
            <a:rPr lang="en-US" sz="2000" b="1" dirty="0" err="1" smtClean="0">
              <a:solidFill>
                <a:srgbClr val="000000"/>
              </a:solidFill>
            </a:rPr>
            <a:t>db.users.find</a:t>
          </a:r>
          <a:r>
            <a:rPr lang="en-US" sz="2000" b="1" dirty="0" smtClean="0">
              <a:solidFill>
                <a:srgbClr val="000000"/>
              </a:solidFill>
            </a:rPr>
            <a:t>( {age: {$in: [23,25]} } )</a:t>
          </a:r>
        </a:p>
      </dgm:t>
    </dgm:pt>
    <dgm:pt modelId="{EE298DFE-65EC-485C-9ECD-72DBCE9D969B}" type="parTrans" cxnId="{AB73A2C4-D6AA-419D-BE33-B8F97DD69D83}">
      <dgm:prSet/>
      <dgm:spPr/>
      <dgm:t>
        <a:bodyPr/>
        <a:lstStyle/>
        <a:p>
          <a:endParaRPr lang="en-US" sz="2000">
            <a:solidFill>
              <a:srgbClr val="000000"/>
            </a:solidFill>
          </a:endParaRPr>
        </a:p>
      </dgm:t>
    </dgm:pt>
    <dgm:pt modelId="{D9FC6DB8-82F2-4441-94D1-F92277CE2162}" type="sibTrans" cxnId="{AB73A2C4-D6AA-419D-BE33-B8F97DD69D83}">
      <dgm:prSet/>
      <dgm:spPr/>
      <dgm:t>
        <a:bodyPr/>
        <a:lstStyle/>
        <a:p>
          <a:endParaRPr lang="en-US" sz="2000">
            <a:solidFill>
              <a:srgbClr val="000000"/>
            </a:solidFill>
          </a:endParaRPr>
        </a:p>
      </dgm:t>
    </dgm:pt>
    <dgm:pt modelId="{5327AF30-DE01-4BC9-ACA2-A174C0E38188}">
      <dgm:prSet custT="1"/>
      <dgm:spPr/>
      <dgm:t>
        <a:bodyPr/>
        <a:lstStyle/>
        <a:p>
          <a:r>
            <a:rPr lang="en-US" sz="2000" smtClean="0">
              <a:solidFill>
                <a:srgbClr val="000000"/>
              </a:solidFill>
            </a:rPr>
            <a:t>Exact match an entire embedded object</a:t>
          </a:r>
          <a:endParaRPr lang="en-US" sz="2000" dirty="0" smtClean="0">
            <a:solidFill>
              <a:srgbClr val="000000"/>
            </a:solidFill>
          </a:endParaRPr>
        </a:p>
      </dgm:t>
    </dgm:pt>
    <dgm:pt modelId="{280524C1-01ED-4340-A031-520E6B6163CA}" type="parTrans" cxnId="{0F2A56B9-38AA-44A7-A7B2-B812547C3678}">
      <dgm:prSet/>
      <dgm:spPr/>
      <dgm:t>
        <a:bodyPr/>
        <a:lstStyle/>
        <a:p>
          <a:endParaRPr lang="en-US" sz="2000">
            <a:solidFill>
              <a:srgbClr val="000000"/>
            </a:solidFill>
          </a:endParaRPr>
        </a:p>
      </dgm:t>
    </dgm:pt>
    <dgm:pt modelId="{14D52C99-FE1F-4A4F-A15E-660696044698}" type="sibTrans" cxnId="{0F2A56B9-38AA-44A7-A7B2-B812547C3678}">
      <dgm:prSet/>
      <dgm:spPr/>
      <dgm:t>
        <a:bodyPr/>
        <a:lstStyle/>
        <a:p>
          <a:endParaRPr lang="en-US" sz="2000">
            <a:solidFill>
              <a:srgbClr val="000000"/>
            </a:solidFill>
          </a:endParaRPr>
        </a:p>
      </dgm:t>
    </dgm:pt>
    <dgm:pt modelId="{522ACC37-4377-479E-95FC-659448AF9296}">
      <dgm:prSet custT="1"/>
      <dgm:spPr/>
      <dgm:t>
        <a:bodyPr/>
        <a:lstStyle/>
        <a:p>
          <a:r>
            <a:rPr lang="en-US" sz="2000" b="1" dirty="0" err="1" smtClean="0">
              <a:solidFill>
                <a:srgbClr val="000000"/>
              </a:solidFill>
            </a:rPr>
            <a:t>db.users.find</a:t>
          </a:r>
          <a:r>
            <a:rPr lang="en-US" sz="2000" b="1" dirty="0" smtClean="0">
              <a:solidFill>
                <a:srgbClr val="000000"/>
              </a:solidFill>
            </a:rPr>
            <a:t>( {address: {street: 'Oak </a:t>
          </a:r>
          <a:r>
            <a:rPr lang="en-US" sz="2000" b="1" dirty="0" err="1" smtClean="0">
              <a:solidFill>
                <a:srgbClr val="000000"/>
              </a:solidFill>
            </a:rPr>
            <a:t>Terrace‘,city</a:t>
          </a:r>
          <a:r>
            <a:rPr lang="en-US" sz="2000" b="1" dirty="0" smtClean="0">
              <a:solidFill>
                <a:srgbClr val="000000"/>
              </a:solidFill>
            </a:rPr>
            <a:t>: 'Denton'}} ) </a:t>
          </a:r>
        </a:p>
      </dgm:t>
    </dgm:pt>
    <dgm:pt modelId="{D9F05267-0257-4CAB-8F57-217446056E3D}" type="parTrans" cxnId="{10E9FF21-FE43-4C55-99CD-81DBBA025991}">
      <dgm:prSet/>
      <dgm:spPr/>
      <dgm:t>
        <a:bodyPr/>
        <a:lstStyle/>
        <a:p>
          <a:endParaRPr lang="en-US" sz="2000">
            <a:solidFill>
              <a:srgbClr val="000000"/>
            </a:solidFill>
          </a:endParaRPr>
        </a:p>
      </dgm:t>
    </dgm:pt>
    <dgm:pt modelId="{3B9A0250-FF93-4160-98B8-0A56F5A906D1}" type="sibTrans" cxnId="{10E9FF21-FE43-4C55-99CD-81DBBA025991}">
      <dgm:prSet/>
      <dgm:spPr/>
      <dgm:t>
        <a:bodyPr/>
        <a:lstStyle/>
        <a:p>
          <a:endParaRPr lang="en-US" sz="2000">
            <a:solidFill>
              <a:srgbClr val="000000"/>
            </a:solidFill>
          </a:endParaRPr>
        </a:p>
      </dgm:t>
    </dgm:pt>
    <dgm:pt modelId="{A5B7D7EE-FEB8-4991-9BB5-E03ABD8938E5}">
      <dgm:prSet custT="1"/>
      <dgm:spPr/>
      <dgm:t>
        <a:bodyPr/>
        <a:lstStyle/>
        <a:p>
          <a:r>
            <a:rPr lang="en-US" sz="2000" smtClean="0">
              <a:solidFill>
                <a:srgbClr val="000000"/>
              </a:solidFill>
            </a:rPr>
            <a:t>Dot-notation for a partial match</a:t>
          </a:r>
          <a:endParaRPr lang="en-US" sz="2000" dirty="0" smtClean="0">
            <a:solidFill>
              <a:srgbClr val="000000"/>
            </a:solidFill>
          </a:endParaRPr>
        </a:p>
      </dgm:t>
    </dgm:pt>
    <dgm:pt modelId="{82379E0F-FD51-4046-BF98-80F175C62834}" type="parTrans" cxnId="{64BF085F-9891-4A96-BBF2-4A47441BD78E}">
      <dgm:prSet/>
      <dgm:spPr/>
      <dgm:t>
        <a:bodyPr/>
        <a:lstStyle/>
        <a:p>
          <a:endParaRPr lang="en-US" sz="2000">
            <a:solidFill>
              <a:srgbClr val="000000"/>
            </a:solidFill>
          </a:endParaRPr>
        </a:p>
      </dgm:t>
    </dgm:pt>
    <dgm:pt modelId="{F3F9660A-A5F4-4809-9B54-62CF6951277E}" type="sibTrans" cxnId="{64BF085F-9891-4A96-BBF2-4A47441BD78E}">
      <dgm:prSet/>
      <dgm:spPr/>
      <dgm:t>
        <a:bodyPr/>
        <a:lstStyle/>
        <a:p>
          <a:endParaRPr lang="en-US" sz="2000">
            <a:solidFill>
              <a:srgbClr val="000000"/>
            </a:solidFill>
          </a:endParaRPr>
        </a:p>
      </dgm:t>
    </dgm:pt>
    <dgm:pt modelId="{D9C5ECD9-CCB8-452C-82EB-D650A6873DBD}">
      <dgm:prSet custT="1"/>
      <dgm:spPr/>
      <dgm:t>
        <a:bodyPr/>
        <a:lstStyle/>
        <a:p>
          <a:r>
            <a:rPr lang="en-US" sz="2000" b="1" dirty="0" err="1" smtClean="0">
              <a:solidFill>
                <a:srgbClr val="000000"/>
              </a:solidFill>
            </a:rPr>
            <a:t>db.users.find</a:t>
          </a:r>
          <a:r>
            <a:rPr lang="en-US" sz="2000" b="1" dirty="0" smtClean="0">
              <a:solidFill>
                <a:srgbClr val="000000"/>
              </a:solidFill>
            </a:rPr>
            <a:t>( {"</a:t>
          </a:r>
          <a:r>
            <a:rPr lang="en-US" sz="2000" b="1" dirty="0" err="1" smtClean="0">
              <a:solidFill>
                <a:srgbClr val="000000"/>
              </a:solidFill>
            </a:rPr>
            <a:t>address.city</a:t>
          </a:r>
          <a:r>
            <a:rPr lang="en-US" sz="2000" b="1" dirty="0" smtClean="0">
              <a:solidFill>
                <a:srgbClr val="000000"/>
              </a:solidFill>
            </a:rPr>
            <a:t>": 'Denton'} )</a:t>
          </a:r>
        </a:p>
      </dgm:t>
    </dgm:pt>
    <dgm:pt modelId="{DE1D1152-36F4-4AB0-B18F-E85AF949F5E9}" type="parTrans" cxnId="{8B5F8531-2ECC-42C1-B077-8416372FB3CD}">
      <dgm:prSet/>
      <dgm:spPr/>
      <dgm:t>
        <a:bodyPr/>
        <a:lstStyle/>
        <a:p>
          <a:endParaRPr lang="en-US" sz="2000">
            <a:solidFill>
              <a:srgbClr val="000000"/>
            </a:solidFill>
          </a:endParaRPr>
        </a:p>
      </dgm:t>
    </dgm:pt>
    <dgm:pt modelId="{C48FB57F-6917-4CF1-A275-528EC94F36B4}" type="sibTrans" cxnId="{8B5F8531-2ECC-42C1-B077-8416372FB3CD}">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4">
        <dgm:presLayoutVars>
          <dgm:chMax val="0"/>
          <dgm:bulletEnabled val="1"/>
        </dgm:presLayoutVars>
      </dgm:prSet>
      <dgm:spPr/>
      <dgm:t>
        <a:bodyPr/>
        <a:lstStyle/>
        <a:p>
          <a:endParaRPr lang="en-US"/>
        </a:p>
      </dgm:t>
    </dgm:pt>
    <dgm:pt modelId="{D35D2B51-CDB9-456F-AB69-03B1DA780EB7}" type="pres">
      <dgm:prSet presAssocID="{01B48101-CFA8-4641-83C7-B22F9ABEB30B}" presName="childText" presStyleLbl="revTx" presStyleIdx="0" presStyleCnt="4">
        <dgm:presLayoutVars>
          <dgm:bulletEnabled val="1"/>
        </dgm:presLayoutVars>
      </dgm:prSet>
      <dgm:spPr/>
      <dgm:t>
        <a:bodyPr/>
        <a:lstStyle/>
        <a:p>
          <a:endParaRPr lang="en-US"/>
        </a:p>
      </dgm:t>
    </dgm:pt>
    <dgm:pt modelId="{553C602C-2C4F-4D1B-9F13-B0B0BE10AAB3}" type="pres">
      <dgm:prSet presAssocID="{AAC57440-70FE-4B6D-BF7C-787190697431}" presName="parentText" presStyleLbl="node1" presStyleIdx="1" presStyleCnt="4">
        <dgm:presLayoutVars>
          <dgm:chMax val="0"/>
          <dgm:bulletEnabled val="1"/>
        </dgm:presLayoutVars>
      </dgm:prSet>
      <dgm:spPr/>
      <dgm:t>
        <a:bodyPr/>
        <a:lstStyle/>
        <a:p>
          <a:endParaRPr lang="en-US"/>
        </a:p>
      </dgm:t>
    </dgm:pt>
    <dgm:pt modelId="{F7BDD9D7-3CA1-4B0F-BF37-681F68515522}" type="pres">
      <dgm:prSet presAssocID="{AAC57440-70FE-4B6D-BF7C-787190697431}" presName="childText" presStyleLbl="revTx" presStyleIdx="1" presStyleCnt="4">
        <dgm:presLayoutVars>
          <dgm:bulletEnabled val="1"/>
        </dgm:presLayoutVars>
      </dgm:prSet>
      <dgm:spPr/>
      <dgm:t>
        <a:bodyPr/>
        <a:lstStyle/>
        <a:p>
          <a:endParaRPr lang="en-US"/>
        </a:p>
      </dgm:t>
    </dgm:pt>
    <dgm:pt modelId="{2BC020B3-26C8-4A1B-8091-4D5E2FB5CF91}" type="pres">
      <dgm:prSet presAssocID="{5327AF30-DE01-4BC9-ACA2-A174C0E38188}" presName="parentText" presStyleLbl="node1" presStyleIdx="2" presStyleCnt="4">
        <dgm:presLayoutVars>
          <dgm:chMax val="0"/>
          <dgm:bulletEnabled val="1"/>
        </dgm:presLayoutVars>
      </dgm:prSet>
      <dgm:spPr/>
      <dgm:t>
        <a:bodyPr/>
        <a:lstStyle/>
        <a:p>
          <a:endParaRPr lang="en-US"/>
        </a:p>
      </dgm:t>
    </dgm:pt>
    <dgm:pt modelId="{BF1F96AF-8FD5-4B03-B9C1-8BC846F81F22}" type="pres">
      <dgm:prSet presAssocID="{5327AF30-DE01-4BC9-ACA2-A174C0E38188}" presName="childText" presStyleLbl="revTx" presStyleIdx="2" presStyleCnt="4">
        <dgm:presLayoutVars>
          <dgm:bulletEnabled val="1"/>
        </dgm:presLayoutVars>
      </dgm:prSet>
      <dgm:spPr/>
      <dgm:t>
        <a:bodyPr/>
        <a:lstStyle/>
        <a:p>
          <a:endParaRPr lang="en-US"/>
        </a:p>
      </dgm:t>
    </dgm:pt>
    <dgm:pt modelId="{63E2AC08-A6A8-470F-9E82-6EBB82E6F30E}" type="pres">
      <dgm:prSet presAssocID="{A5B7D7EE-FEB8-4991-9BB5-E03ABD8938E5}" presName="parentText" presStyleLbl="node1" presStyleIdx="3" presStyleCnt="4">
        <dgm:presLayoutVars>
          <dgm:chMax val="0"/>
          <dgm:bulletEnabled val="1"/>
        </dgm:presLayoutVars>
      </dgm:prSet>
      <dgm:spPr/>
      <dgm:t>
        <a:bodyPr/>
        <a:lstStyle/>
        <a:p>
          <a:endParaRPr lang="en-US"/>
        </a:p>
      </dgm:t>
    </dgm:pt>
    <dgm:pt modelId="{99918C9C-AC3F-49D5-B4D1-A9CD8AD5171C}" type="pres">
      <dgm:prSet presAssocID="{A5B7D7EE-FEB8-4991-9BB5-E03ABD8938E5}" presName="childText" presStyleLbl="revTx" presStyleIdx="3" presStyleCnt="4">
        <dgm:presLayoutVars>
          <dgm:bulletEnabled val="1"/>
        </dgm:presLayoutVars>
      </dgm:prSet>
      <dgm:spPr/>
      <dgm:t>
        <a:bodyPr/>
        <a:lstStyle/>
        <a:p>
          <a:endParaRPr lang="en-US"/>
        </a:p>
      </dgm:t>
    </dgm:pt>
  </dgm:ptLst>
  <dgm:cxnLst>
    <dgm:cxn modelId="{3E05B93D-5CBC-44FE-831A-FBB2E8A1F2EC}" type="presOf" srcId="{29B1402D-A153-4C5A-BE98-8D9F1780C5D8}" destId="{EA2E1B46-256E-4363-AF1A-0C8557BCBA36}" srcOrd="0" destOrd="0" presId="urn:microsoft.com/office/officeart/2005/8/layout/vList2"/>
    <dgm:cxn modelId="{8801BB7B-2795-4AAA-B053-ADB6C08AF546}" srcId="{AAC57440-70FE-4B6D-BF7C-787190697431}" destId="{F5389E71-B4AF-4F5E-B249-32573820C4D6}" srcOrd="0" destOrd="0" parTransId="{DF1459D7-60A6-49E2-AD60-7A0BC07D6D6F}" sibTransId="{130DA4E4-4881-4A08-86B3-1EB58CF5B6EF}"/>
    <dgm:cxn modelId="{64BF085F-9891-4A96-BBF2-4A47441BD78E}" srcId="{29B1402D-A153-4C5A-BE98-8D9F1780C5D8}" destId="{A5B7D7EE-FEB8-4991-9BB5-E03ABD8938E5}" srcOrd="3" destOrd="0" parTransId="{82379E0F-FD51-4046-BF98-80F175C62834}" sibTransId="{F3F9660A-A5F4-4809-9B54-62CF6951277E}"/>
    <dgm:cxn modelId="{06A003C7-6144-4E90-80E5-ACFB55B2FF53}" srcId="{29B1402D-A153-4C5A-BE98-8D9F1780C5D8}" destId="{AAC57440-70FE-4B6D-BF7C-787190697431}" srcOrd="1" destOrd="0" parTransId="{B3428DA6-91A9-4CA7-94A1-1B80721D9EED}" sibTransId="{4426672C-4A97-4707-9196-698D5DA1C1AB}"/>
    <dgm:cxn modelId="{C4A11DA7-FBF9-4225-B400-BF3BA8C404B1}" type="presOf" srcId="{A5B7D7EE-FEB8-4991-9BB5-E03ABD8938E5}" destId="{63E2AC08-A6A8-470F-9E82-6EBB82E6F30E}" srcOrd="0" destOrd="0" presId="urn:microsoft.com/office/officeart/2005/8/layout/vList2"/>
    <dgm:cxn modelId="{6E230053-75A6-4929-B8CF-8707C4C7C46F}" type="presOf" srcId="{F5389E71-B4AF-4F5E-B249-32573820C4D6}" destId="{F7BDD9D7-3CA1-4B0F-BF37-681F68515522}" srcOrd="0" destOrd="0" presId="urn:microsoft.com/office/officeart/2005/8/layout/vList2"/>
    <dgm:cxn modelId="{E848BC11-627F-4E75-AB47-BCA13653D1D1}" type="presOf" srcId="{522ACC37-4377-479E-95FC-659448AF9296}" destId="{BF1F96AF-8FD5-4B03-B9C1-8BC846F81F22}" srcOrd="0" destOrd="0" presId="urn:microsoft.com/office/officeart/2005/8/layout/vList2"/>
    <dgm:cxn modelId="{E07CAD63-0E86-4D7B-A66A-5C3588C48197}" srcId="{29B1402D-A153-4C5A-BE98-8D9F1780C5D8}" destId="{01B48101-CFA8-4641-83C7-B22F9ABEB30B}" srcOrd="0" destOrd="0" parTransId="{4D5AEF54-14FE-4BA4-987A-BECEB44108D1}" sibTransId="{F03A470E-D788-4E8C-8198-3EC2B90C12B1}"/>
    <dgm:cxn modelId="{AB73A2C4-D6AA-419D-BE33-B8F97DD69D83}" srcId="{AAC57440-70FE-4B6D-BF7C-787190697431}" destId="{955D10DE-CA4C-4883-AA83-AD2D704EADED}" srcOrd="1" destOrd="0" parTransId="{EE298DFE-65EC-485C-9ECD-72DBCE9D969B}" sibTransId="{D9FC6DB8-82F2-4441-94D1-F92277CE2162}"/>
    <dgm:cxn modelId="{BA9C60F8-EA35-4098-8B0B-B66C863A1ABA}" type="presOf" srcId="{AAC57440-70FE-4B6D-BF7C-787190697431}" destId="{553C602C-2C4F-4D1B-9F13-B0B0BE10AAB3}" srcOrd="0" destOrd="0" presId="urn:microsoft.com/office/officeart/2005/8/layout/vList2"/>
    <dgm:cxn modelId="{10E9FF21-FE43-4C55-99CD-81DBBA025991}" srcId="{5327AF30-DE01-4BC9-ACA2-A174C0E38188}" destId="{522ACC37-4377-479E-95FC-659448AF9296}" srcOrd="0" destOrd="0" parTransId="{D9F05267-0257-4CAB-8F57-217446056E3D}" sibTransId="{3B9A0250-FF93-4160-98B8-0A56F5A906D1}"/>
    <dgm:cxn modelId="{8B5F8531-2ECC-42C1-B077-8416372FB3CD}" srcId="{A5B7D7EE-FEB8-4991-9BB5-E03ABD8938E5}" destId="{D9C5ECD9-CCB8-452C-82EB-D650A6873DBD}" srcOrd="0" destOrd="0" parTransId="{DE1D1152-36F4-4AB0-B18F-E85AF949F5E9}" sibTransId="{C48FB57F-6917-4CF1-A275-528EC94F36B4}"/>
    <dgm:cxn modelId="{E4FD391B-DBDB-4F6D-A08A-6E8BB3DB4DC1}" type="presOf" srcId="{955D10DE-CA4C-4883-AA83-AD2D704EADED}" destId="{F7BDD9D7-3CA1-4B0F-BF37-681F68515522}" srcOrd="0" destOrd="1" presId="urn:microsoft.com/office/officeart/2005/8/layout/vList2"/>
    <dgm:cxn modelId="{261C547D-7307-4EF7-9CE9-D299E73136F8}" type="presOf" srcId="{01B48101-CFA8-4641-83C7-B22F9ABEB30B}" destId="{A77B38D6-8EF8-4F56-B969-6807478B1038}" srcOrd="0" destOrd="0" presId="urn:microsoft.com/office/officeart/2005/8/layout/vList2"/>
    <dgm:cxn modelId="{A2E8CEB3-37CB-42D8-B9D6-C8A18A96CA89}" type="presOf" srcId="{5327AF30-DE01-4BC9-ACA2-A174C0E38188}" destId="{2BC020B3-26C8-4A1B-8091-4D5E2FB5CF91}" srcOrd="0" destOrd="0" presId="urn:microsoft.com/office/officeart/2005/8/layout/vList2"/>
    <dgm:cxn modelId="{0F2A56B9-38AA-44A7-A7B2-B812547C3678}" srcId="{29B1402D-A153-4C5A-BE98-8D9F1780C5D8}" destId="{5327AF30-DE01-4BC9-ACA2-A174C0E38188}" srcOrd="2" destOrd="0" parTransId="{280524C1-01ED-4340-A031-520E6B6163CA}" sibTransId="{14D52C99-FE1F-4A4F-A15E-660696044698}"/>
    <dgm:cxn modelId="{6A64C609-CCE8-4409-9B08-E335A2C36480}" type="presOf" srcId="{D9C5ECD9-CCB8-452C-82EB-D650A6873DBD}" destId="{99918C9C-AC3F-49D5-B4D1-A9CD8AD5171C}" srcOrd="0" destOrd="0" presId="urn:microsoft.com/office/officeart/2005/8/layout/vList2"/>
    <dgm:cxn modelId="{4724B6F3-AC6E-48EB-A72D-0F71B954ED4E}" srcId="{01B48101-CFA8-4641-83C7-B22F9ABEB30B}" destId="{8FF7E021-5CAA-45B1-BD6A-1C996DC64D1C}" srcOrd="0" destOrd="0" parTransId="{553C0368-5848-4EE8-ADAA-E4D341A5CD56}" sibTransId="{781C2B5C-92E0-45D0-8737-725EF162BBA9}"/>
    <dgm:cxn modelId="{EEEA549F-3D1F-4663-AF8E-C9869F962A8C}" type="presOf" srcId="{8FF7E021-5CAA-45B1-BD6A-1C996DC64D1C}" destId="{D35D2B51-CDB9-456F-AB69-03B1DA780EB7}" srcOrd="0" destOrd="0" presId="urn:microsoft.com/office/officeart/2005/8/layout/vList2"/>
    <dgm:cxn modelId="{697DB70C-E365-492E-B66A-23E4F616C7F1}" type="presParOf" srcId="{EA2E1B46-256E-4363-AF1A-0C8557BCBA36}" destId="{A77B38D6-8EF8-4F56-B969-6807478B1038}" srcOrd="0" destOrd="0" presId="urn:microsoft.com/office/officeart/2005/8/layout/vList2"/>
    <dgm:cxn modelId="{570C47E6-B1E2-4703-B610-1AA1B6D494BE}" type="presParOf" srcId="{EA2E1B46-256E-4363-AF1A-0C8557BCBA36}" destId="{D35D2B51-CDB9-456F-AB69-03B1DA780EB7}" srcOrd="1" destOrd="0" presId="urn:microsoft.com/office/officeart/2005/8/layout/vList2"/>
    <dgm:cxn modelId="{2E76508B-0C21-4EB6-9B0E-ECA66CC79441}" type="presParOf" srcId="{EA2E1B46-256E-4363-AF1A-0C8557BCBA36}" destId="{553C602C-2C4F-4D1B-9F13-B0B0BE10AAB3}" srcOrd="2" destOrd="0" presId="urn:microsoft.com/office/officeart/2005/8/layout/vList2"/>
    <dgm:cxn modelId="{03379294-0ED4-4ACF-A2D7-F91C0F8E08D0}" type="presParOf" srcId="{EA2E1B46-256E-4363-AF1A-0C8557BCBA36}" destId="{F7BDD9D7-3CA1-4B0F-BF37-681F68515522}" srcOrd="3" destOrd="0" presId="urn:microsoft.com/office/officeart/2005/8/layout/vList2"/>
    <dgm:cxn modelId="{BBC4A876-365B-4A83-9EED-DC0023A2AC47}" type="presParOf" srcId="{EA2E1B46-256E-4363-AF1A-0C8557BCBA36}" destId="{2BC020B3-26C8-4A1B-8091-4D5E2FB5CF91}" srcOrd="4" destOrd="0" presId="urn:microsoft.com/office/officeart/2005/8/layout/vList2"/>
    <dgm:cxn modelId="{1A1C857D-B00B-4297-9B49-3E0E3DA32A93}" type="presParOf" srcId="{EA2E1B46-256E-4363-AF1A-0C8557BCBA36}" destId="{BF1F96AF-8FD5-4B03-B9C1-8BC846F81F22}" srcOrd="5" destOrd="0" presId="urn:microsoft.com/office/officeart/2005/8/layout/vList2"/>
    <dgm:cxn modelId="{BA078EEB-AA7F-4FDF-B3A6-DB60C82CD430}" type="presParOf" srcId="{EA2E1B46-256E-4363-AF1A-0C8557BCBA36}" destId="{63E2AC08-A6A8-470F-9E82-6EBB82E6F30E}" srcOrd="6" destOrd="0" presId="urn:microsoft.com/office/officeart/2005/8/layout/vList2"/>
    <dgm:cxn modelId="{37CAD33B-21C5-42B4-9106-FAE213CFBB84}" type="presParOf" srcId="{EA2E1B46-256E-4363-AF1A-0C8557BCBA36}" destId="{99918C9C-AC3F-49D5-B4D1-A9CD8AD5171C}" srcOrd="7"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E02476-45B6-4E6E-8C56-2C83538E9B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B5DBDC0-75BC-4484-A2BF-02F064BE3947}">
      <dgm:prSet phldrT="[Text]"/>
      <dgm:spPr/>
      <dgm:t>
        <a:bodyPr/>
        <a:lstStyle/>
        <a:p>
          <a:r>
            <a:rPr lang="en-US" dirty="0" smtClean="0"/>
            <a:t>Please read before you begin reviewing this module as SME</a:t>
          </a:r>
          <a:endParaRPr lang="en-US" dirty="0"/>
        </a:p>
      </dgm:t>
    </dgm:pt>
    <dgm:pt modelId="{6DDC21E1-AED9-4901-8C69-E931D55F85A2}" type="parTrans" cxnId="{25371C49-A978-408D-89E8-0A835D881EA8}">
      <dgm:prSet/>
      <dgm:spPr/>
      <dgm:t>
        <a:bodyPr/>
        <a:lstStyle/>
        <a:p>
          <a:endParaRPr lang="en-US"/>
        </a:p>
      </dgm:t>
    </dgm:pt>
    <dgm:pt modelId="{2E90405D-8CA6-47EB-9088-DA6687328965}" type="sibTrans" cxnId="{25371C49-A978-408D-89E8-0A835D881EA8}">
      <dgm:prSet/>
      <dgm:spPr/>
      <dgm:t>
        <a:bodyPr/>
        <a:lstStyle/>
        <a:p>
          <a:endParaRPr lang="en-US"/>
        </a:p>
      </dgm:t>
    </dgm:pt>
    <dgm:pt modelId="{79C732BB-06C0-4477-85A9-DD8C6CF167D7}">
      <dgm:prSet phldrT="[Text]"/>
      <dgm:spPr/>
      <dgm:t>
        <a:bodyPr/>
        <a:lstStyle/>
        <a:p>
          <a:endParaRPr lang="en-US" dirty="0"/>
        </a:p>
      </dgm:t>
    </dgm:pt>
    <dgm:pt modelId="{3BC5F8ED-B670-444F-8EEB-56D41AE9926F}" type="parTrans" cxnId="{B8C6CA15-6334-46BF-B182-DA4FE81BD38B}">
      <dgm:prSet/>
      <dgm:spPr/>
      <dgm:t>
        <a:bodyPr/>
        <a:lstStyle/>
        <a:p>
          <a:endParaRPr lang="en-US"/>
        </a:p>
      </dgm:t>
    </dgm:pt>
    <dgm:pt modelId="{C7385265-B263-41CF-BA74-572B80E19415}" type="sibTrans" cxnId="{B8C6CA15-6334-46BF-B182-DA4FE81BD38B}">
      <dgm:prSet/>
      <dgm:spPr/>
      <dgm:t>
        <a:bodyPr/>
        <a:lstStyle/>
        <a:p>
          <a:endParaRPr lang="en-US"/>
        </a:p>
      </dgm:t>
    </dgm:pt>
    <dgm:pt modelId="{E6BC18F0-8E68-4327-B266-1ABDB4349181}" type="pres">
      <dgm:prSet presAssocID="{D3E02476-45B6-4E6E-8C56-2C83538E9BBD}" presName="linear" presStyleCnt="0">
        <dgm:presLayoutVars>
          <dgm:animLvl val="lvl"/>
          <dgm:resizeHandles val="exact"/>
        </dgm:presLayoutVars>
      </dgm:prSet>
      <dgm:spPr/>
      <dgm:t>
        <a:bodyPr/>
        <a:lstStyle/>
        <a:p>
          <a:endParaRPr lang="en-US"/>
        </a:p>
      </dgm:t>
    </dgm:pt>
    <dgm:pt modelId="{9CF838AE-9BB3-4352-8712-6E38B9EF762C}" type="pres">
      <dgm:prSet presAssocID="{9B5DBDC0-75BC-4484-A2BF-02F064BE3947}" presName="parentText" presStyleLbl="node1" presStyleIdx="0" presStyleCnt="1" custLinFactNeighborX="-195">
        <dgm:presLayoutVars>
          <dgm:chMax val="0"/>
          <dgm:bulletEnabled val="1"/>
        </dgm:presLayoutVars>
      </dgm:prSet>
      <dgm:spPr>
        <a:prstGeom prst="downArrowCallout">
          <a:avLst/>
        </a:prstGeom>
      </dgm:spPr>
      <dgm:t>
        <a:bodyPr/>
        <a:lstStyle/>
        <a:p>
          <a:endParaRPr lang="en-US"/>
        </a:p>
      </dgm:t>
    </dgm:pt>
    <dgm:pt modelId="{7C9A2551-5A33-492F-993A-A53E4DCEE148}" type="pres">
      <dgm:prSet presAssocID="{9B5DBDC0-75BC-4484-A2BF-02F064BE3947}" presName="childText" presStyleLbl="revTx" presStyleIdx="0" presStyleCnt="1">
        <dgm:presLayoutVars>
          <dgm:bulletEnabled val="1"/>
        </dgm:presLayoutVars>
      </dgm:prSet>
      <dgm:spPr/>
      <dgm:t>
        <a:bodyPr/>
        <a:lstStyle/>
        <a:p>
          <a:endParaRPr lang="en-US"/>
        </a:p>
      </dgm:t>
    </dgm:pt>
  </dgm:ptLst>
  <dgm:cxnLst>
    <dgm:cxn modelId="{CCC13E19-771C-4674-A92B-0AAB90249CED}" type="presOf" srcId="{79C732BB-06C0-4477-85A9-DD8C6CF167D7}" destId="{7C9A2551-5A33-492F-993A-A53E4DCEE148}" srcOrd="0" destOrd="0" presId="urn:microsoft.com/office/officeart/2005/8/layout/vList2"/>
    <dgm:cxn modelId="{83FC5D3E-98DB-4D39-89F7-536E0FD13EAB}" type="presOf" srcId="{9B5DBDC0-75BC-4484-A2BF-02F064BE3947}" destId="{9CF838AE-9BB3-4352-8712-6E38B9EF762C}" srcOrd="0" destOrd="0" presId="urn:microsoft.com/office/officeart/2005/8/layout/vList2"/>
    <dgm:cxn modelId="{FDC146C7-5509-45E1-8FCA-58BD4EA747AC}" type="presOf" srcId="{D3E02476-45B6-4E6E-8C56-2C83538E9BBD}" destId="{E6BC18F0-8E68-4327-B266-1ABDB4349181}" srcOrd="0" destOrd="0" presId="urn:microsoft.com/office/officeart/2005/8/layout/vList2"/>
    <dgm:cxn modelId="{B8C6CA15-6334-46BF-B182-DA4FE81BD38B}" srcId="{9B5DBDC0-75BC-4484-A2BF-02F064BE3947}" destId="{79C732BB-06C0-4477-85A9-DD8C6CF167D7}" srcOrd="0" destOrd="0" parTransId="{3BC5F8ED-B670-444F-8EEB-56D41AE9926F}" sibTransId="{C7385265-B263-41CF-BA74-572B80E19415}"/>
    <dgm:cxn modelId="{25371C49-A978-408D-89E8-0A835D881EA8}" srcId="{D3E02476-45B6-4E6E-8C56-2C83538E9BBD}" destId="{9B5DBDC0-75BC-4484-A2BF-02F064BE3947}" srcOrd="0" destOrd="0" parTransId="{6DDC21E1-AED9-4901-8C69-E931D55F85A2}" sibTransId="{2E90405D-8CA6-47EB-9088-DA6687328965}"/>
    <dgm:cxn modelId="{31BBE4BB-1626-4E2F-B11A-AAB8599E9D55}" type="presParOf" srcId="{E6BC18F0-8E68-4327-B266-1ABDB4349181}" destId="{9CF838AE-9BB3-4352-8712-6E38B9EF762C}" srcOrd="0" destOrd="0" presId="urn:microsoft.com/office/officeart/2005/8/layout/vList2"/>
    <dgm:cxn modelId="{D99163BD-CFB8-42B3-9446-42A62BAA8A9E}" type="presParOf" srcId="{E6BC18F0-8E68-4327-B266-1ABDB4349181}" destId="{7C9A2551-5A33-492F-993A-A53E4DCEE148}" srcOrd="1"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Select  * from users where age &gt; 33 </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9647DE2B-0865-4AB0-9902-B9979775F08E}">
      <dgm:prSet custT="1"/>
      <dgm:spPr/>
      <dgm:t>
        <a:bodyPr/>
        <a:lstStyle/>
        <a:p>
          <a:r>
            <a:rPr lang="en-US" sz="2000" smtClean="0">
              <a:solidFill>
                <a:srgbClr val="000000"/>
              </a:solidFill>
            </a:rPr>
            <a:t>db.users.find({age:{$gt:33}})  </a:t>
          </a:r>
          <a:endParaRPr lang="en-US" sz="2000" dirty="0" smtClean="0">
            <a:solidFill>
              <a:srgbClr val="000000"/>
            </a:solidFill>
          </a:endParaRPr>
        </a:p>
      </dgm:t>
    </dgm:pt>
    <dgm:pt modelId="{55BC9FE2-35A1-401C-8A77-D9463C215C36}" type="parTrans" cxnId="{2771D5B3-5044-45D2-B0AB-9F6C30FA5873}">
      <dgm:prSet/>
      <dgm:spPr/>
      <dgm:t>
        <a:bodyPr/>
        <a:lstStyle/>
        <a:p>
          <a:endParaRPr lang="en-US" sz="2000">
            <a:solidFill>
              <a:srgbClr val="000000"/>
            </a:solidFill>
          </a:endParaRPr>
        </a:p>
      </dgm:t>
    </dgm:pt>
    <dgm:pt modelId="{D5C4DB31-4DF6-4F63-807D-5C29833419EB}" type="sibTrans" cxnId="{2771D5B3-5044-45D2-B0AB-9F6C30FA5873}">
      <dgm:prSet/>
      <dgm:spPr/>
      <dgm:t>
        <a:bodyPr/>
        <a:lstStyle/>
        <a:p>
          <a:endParaRPr lang="en-US" sz="2000">
            <a:solidFill>
              <a:srgbClr val="000000"/>
            </a:solidFill>
          </a:endParaRPr>
        </a:p>
      </dgm:t>
    </dgm:pt>
    <dgm:pt modelId="{E3C83D8F-E8E3-42E6-AB49-F0D6EDCA1DBF}">
      <dgm:prSet custT="1"/>
      <dgm:spPr/>
      <dgm:t>
        <a:bodyPr/>
        <a:lstStyle/>
        <a:p>
          <a:r>
            <a:rPr lang="en-US" sz="2000" smtClean="0">
              <a:solidFill>
                <a:srgbClr val="000000"/>
              </a:solidFill>
            </a:rPr>
            <a:t>Select * from users where  age!=33 </a:t>
          </a:r>
          <a:endParaRPr lang="en-US" sz="2000" dirty="0" smtClean="0">
            <a:solidFill>
              <a:srgbClr val="000000"/>
            </a:solidFill>
          </a:endParaRPr>
        </a:p>
      </dgm:t>
    </dgm:pt>
    <dgm:pt modelId="{1B2BC791-7B77-4E52-97C8-6495C888CC21}" type="parTrans" cxnId="{931C6D1D-AD7A-49A6-8023-D2FE990434DD}">
      <dgm:prSet/>
      <dgm:spPr/>
      <dgm:t>
        <a:bodyPr/>
        <a:lstStyle/>
        <a:p>
          <a:endParaRPr lang="en-US" sz="2000">
            <a:solidFill>
              <a:srgbClr val="000000"/>
            </a:solidFill>
          </a:endParaRPr>
        </a:p>
      </dgm:t>
    </dgm:pt>
    <dgm:pt modelId="{1D901446-E78B-400B-8BFD-0A59A008C2DC}" type="sibTrans" cxnId="{931C6D1D-AD7A-49A6-8023-D2FE990434DD}">
      <dgm:prSet/>
      <dgm:spPr/>
      <dgm:t>
        <a:bodyPr/>
        <a:lstStyle/>
        <a:p>
          <a:endParaRPr lang="en-US" sz="2000">
            <a:solidFill>
              <a:srgbClr val="000000"/>
            </a:solidFill>
          </a:endParaRPr>
        </a:p>
      </dgm:t>
    </dgm:pt>
    <dgm:pt modelId="{AD323A2C-C0B0-4FA1-AEA6-631B0625779A}">
      <dgm:prSet custT="1"/>
      <dgm:spPr/>
      <dgm:t>
        <a:bodyPr/>
        <a:lstStyle/>
        <a:p>
          <a:r>
            <a:rPr lang="en-US" sz="2000" smtClean="0">
              <a:solidFill>
                <a:srgbClr val="000000"/>
              </a:solidFill>
            </a:rPr>
            <a:t>db.users.find({age:{$ne:33}})  </a:t>
          </a:r>
          <a:endParaRPr lang="en-US" sz="2000" dirty="0" smtClean="0">
            <a:solidFill>
              <a:srgbClr val="000000"/>
            </a:solidFill>
          </a:endParaRPr>
        </a:p>
      </dgm:t>
    </dgm:pt>
    <dgm:pt modelId="{3B5B75B9-8A74-4FB1-8BF1-DCF9D330450F}" type="parTrans" cxnId="{D4EF80A1-69EB-4C44-9502-C04A640D55E0}">
      <dgm:prSet/>
      <dgm:spPr/>
      <dgm:t>
        <a:bodyPr/>
        <a:lstStyle/>
        <a:p>
          <a:endParaRPr lang="en-US" sz="2000">
            <a:solidFill>
              <a:srgbClr val="000000"/>
            </a:solidFill>
          </a:endParaRPr>
        </a:p>
      </dgm:t>
    </dgm:pt>
    <dgm:pt modelId="{F004DDEC-9B93-475D-ACF1-AAAB906991D9}" type="sibTrans" cxnId="{D4EF80A1-69EB-4C44-9502-C04A640D55E0}">
      <dgm:prSet/>
      <dgm:spPr/>
      <dgm:t>
        <a:bodyPr/>
        <a:lstStyle/>
        <a:p>
          <a:endParaRPr lang="en-US" sz="2000">
            <a:solidFill>
              <a:srgbClr val="000000"/>
            </a:solidFill>
          </a:endParaRPr>
        </a:p>
      </dgm:t>
    </dgm:pt>
    <dgm:pt modelId="{19F45F96-239E-4C9A-9647-7DB67F1FFAD1}">
      <dgm:prSet custT="1"/>
      <dgm:spPr/>
      <dgm:t>
        <a:bodyPr/>
        <a:lstStyle/>
        <a:p>
          <a:r>
            <a:rPr lang="en-US" sz="2000" smtClean="0">
              <a:solidFill>
                <a:srgbClr val="000000"/>
              </a:solidFill>
            </a:rPr>
            <a:t>Select * from users where  name like “%Joe%” </a:t>
          </a:r>
          <a:endParaRPr lang="en-US" sz="2000" dirty="0" smtClean="0">
            <a:solidFill>
              <a:srgbClr val="000000"/>
            </a:solidFill>
          </a:endParaRPr>
        </a:p>
      </dgm:t>
    </dgm:pt>
    <dgm:pt modelId="{E842D8FF-F4B4-41CE-95E8-99644FBD37D0}" type="parTrans" cxnId="{E1C91BB3-16EC-420C-BD9A-6B6A6F5FA08E}">
      <dgm:prSet/>
      <dgm:spPr/>
      <dgm:t>
        <a:bodyPr/>
        <a:lstStyle/>
        <a:p>
          <a:endParaRPr lang="en-US" sz="2000">
            <a:solidFill>
              <a:srgbClr val="000000"/>
            </a:solidFill>
          </a:endParaRPr>
        </a:p>
      </dgm:t>
    </dgm:pt>
    <dgm:pt modelId="{224B3524-5B1E-4E7C-AB11-B6FC6B5F3CD1}" type="sibTrans" cxnId="{E1C91BB3-16EC-420C-BD9A-6B6A6F5FA08E}">
      <dgm:prSet/>
      <dgm:spPr/>
      <dgm:t>
        <a:bodyPr/>
        <a:lstStyle/>
        <a:p>
          <a:endParaRPr lang="en-US" sz="2000">
            <a:solidFill>
              <a:srgbClr val="000000"/>
            </a:solidFill>
          </a:endParaRPr>
        </a:p>
      </dgm:t>
    </dgm:pt>
    <dgm:pt modelId="{ADEEDC73-625F-4969-A017-AA1C91E22DB7}">
      <dgm:prSet custT="1"/>
      <dgm:spPr/>
      <dgm:t>
        <a:bodyPr/>
        <a:lstStyle/>
        <a:p>
          <a:r>
            <a:rPr lang="en-US" sz="2000" smtClean="0">
              <a:solidFill>
                <a:srgbClr val="000000"/>
              </a:solidFill>
            </a:rPr>
            <a:t>db.users.find({name:/Joe/})   </a:t>
          </a:r>
          <a:endParaRPr lang="en-US" sz="2000" dirty="0" smtClean="0">
            <a:solidFill>
              <a:srgbClr val="000000"/>
            </a:solidFill>
          </a:endParaRPr>
        </a:p>
      </dgm:t>
    </dgm:pt>
    <dgm:pt modelId="{6FEFBF59-56C4-4A58-B277-37D843411D85}" type="parTrans" cxnId="{3CCF90B2-B1F7-4F63-A183-18DCA54F3FE1}">
      <dgm:prSet/>
      <dgm:spPr/>
      <dgm:t>
        <a:bodyPr/>
        <a:lstStyle/>
        <a:p>
          <a:endParaRPr lang="en-US" sz="2000">
            <a:solidFill>
              <a:srgbClr val="000000"/>
            </a:solidFill>
          </a:endParaRPr>
        </a:p>
      </dgm:t>
    </dgm:pt>
    <dgm:pt modelId="{CF32AF4F-795C-47D1-931A-E9ACE86E7DAF}" type="sibTrans" cxnId="{3CCF90B2-B1F7-4F63-A183-18DCA54F3FE1}">
      <dgm:prSet/>
      <dgm:spPr/>
      <dgm:t>
        <a:bodyPr/>
        <a:lstStyle/>
        <a:p>
          <a:endParaRPr lang="en-US" sz="2000">
            <a:solidFill>
              <a:srgbClr val="000000"/>
            </a:solidFill>
          </a:endParaRPr>
        </a:p>
      </dgm:t>
    </dgm:pt>
    <dgm:pt modelId="{7CBF547F-F5EF-4171-853B-B1A9709E8743}">
      <dgm:prSet custT="1"/>
      <dgm:spPr/>
      <dgm:t>
        <a:bodyPr/>
        <a:lstStyle/>
        <a:p>
          <a:r>
            <a:rPr lang="en-US" sz="2000" smtClean="0">
              <a:solidFill>
                <a:srgbClr val="000000"/>
              </a:solidFill>
            </a:rPr>
            <a:t>SELECT * FROM users WHERE a=1 and b='q‘ </a:t>
          </a:r>
          <a:endParaRPr lang="en-US" sz="2000" dirty="0" smtClean="0">
            <a:solidFill>
              <a:srgbClr val="000000"/>
            </a:solidFill>
          </a:endParaRPr>
        </a:p>
      </dgm:t>
    </dgm:pt>
    <dgm:pt modelId="{A4812DF6-50C3-4D47-BA89-18D596614B1D}" type="parTrans" cxnId="{43803B7B-A84F-43FC-AA0E-B7D702681E6C}">
      <dgm:prSet/>
      <dgm:spPr/>
      <dgm:t>
        <a:bodyPr/>
        <a:lstStyle/>
        <a:p>
          <a:endParaRPr lang="en-US" sz="2000">
            <a:solidFill>
              <a:srgbClr val="000000"/>
            </a:solidFill>
          </a:endParaRPr>
        </a:p>
      </dgm:t>
    </dgm:pt>
    <dgm:pt modelId="{94CA6B5D-0906-420A-BDA3-7A2404CF5609}" type="sibTrans" cxnId="{43803B7B-A84F-43FC-AA0E-B7D702681E6C}">
      <dgm:prSet/>
      <dgm:spPr/>
      <dgm:t>
        <a:bodyPr/>
        <a:lstStyle/>
        <a:p>
          <a:endParaRPr lang="en-US" sz="2000">
            <a:solidFill>
              <a:srgbClr val="000000"/>
            </a:solidFill>
          </a:endParaRPr>
        </a:p>
      </dgm:t>
    </dgm:pt>
    <dgm:pt modelId="{9192F82D-C1C5-47DA-A154-58A99F6B43A9}">
      <dgm:prSet custT="1"/>
      <dgm:spPr/>
      <dgm:t>
        <a:bodyPr/>
        <a:lstStyle/>
        <a:p>
          <a:r>
            <a:rPr lang="en-US" sz="2000" smtClean="0">
              <a:solidFill>
                <a:srgbClr val="000000"/>
              </a:solidFill>
            </a:rPr>
            <a:t>db.users.find({a:1,b:'q'})  </a:t>
          </a:r>
          <a:endParaRPr lang="en-US" sz="2000" dirty="0" smtClean="0">
            <a:solidFill>
              <a:srgbClr val="000000"/>
            </a:solidFill>
          </a:endParaRPr>
        </a:p>
      </dgm:t>
    </dgm:pt>
    <dgm:pt modelId="{144575D2-B960-49C7-BB47-F9F0788E0215}" type="parTrans" cxnId="{E890AEEF-DDE1-4305-BDA4-D491D9CDC77E}">
      <dgm:prSet/>
      <dgm:spPr/>
      <dgm:t>
        <a:bodyPr/>
        <a:lstStyle/>
        <a:p>
          <a:endParaRPr lang="en-US" sz="2000">
            <a:solidFill>
              <a:srgbClr val="000000"/>
            </a:solidFill>
          </a:endParaRPr>
        </a:p>
      </dgm:t>
    </dgm:pt>
    <dgm:pt modelId="{D11ABDA7-031B-41D9-8289-360A55CC4984}" type="sibTrans" cxnId="{E890AEEF-DDE1-4305-BDA4-D491D9CDC77E}">
      <dgm:prSet/>
      <dgm:spPr/>
      <dgm:t>
        <a:bodyPr/>
        <a:lstStyle/>
        <a:p>
          <a:endParaRPr lang="en-US" sz="2000">
            <a:solidFill>
              <a:srgbClr val="000000"/>
            </a:solidFill>
          </a:endParaRPr>
        </a:p>
      </dgm:t>
    </dgm:pt>
    <dgm:pt modelId="{E9D180F9-E51E-48C8-9FC4-38353C8FB3E4}">
      <dgm:prSet custT="1"/>
      <dgm:spPr/>
      <dgm:t>
        <a:bodyPr/>
        <a:lstStyle/>
        <a:p>
          <a:r>
            <a:rPr lang="en-US" sz="2000" smtClean="0">
              <a:solidFill>
                <a:srgbClr val="000000"/>
              </a:solidFill>
            </a:rPr>
            <a:t>SELECT * FROM users WHERE a=1 or b=2 </a:t>
          </a:r>
          <a:endParaRPr lang="en-US" sz="2000" dirty="0" smtClean="0">
            <a:solidFill>
              <a:srgbClr val="000000"/>
            </a:solidFill>
          </a:endParaRPr>
        </a:p>
      </dgm:t>
    </dgm:pt>
    <dgm:pt modelId="{71EE4BAE-DC7E-4D0F-A548-1A82CE9E53AE}" type="parTrans" cxnId="{46C5D50B-D9FF-4DF2-B7B9-245D63667CB0}">
      <dgm:prSet/>
      <dgm:spPr/>
      <dgm:t>
        <a:bodyPr/>
        <a:lstStyle/>
        <a:p>
          <a:endParaRPr lang="en-US" sz="2000">
            <a:solidFill>
              <a:srgbClr val="000000"/>
            </a:solidFill>
          </a:endParaRPr>
        </a:p>
      </dgm:t>
    </dgm:pt>
    <dgm:pt modelId="{0A99F2CE-D554-4714-BBA5-DD40D9A18C1C}" type="sibTrans" cxnId="{46C5D50B-D9FF-4DF2-B7B9-245D63667CB0}">
      <dgm:prSet/>
      <dgm:spPr/>
      <dgm:t>
        <a:bodyPr/>
        <a:lstStyle/>
        <a:p>
          <a:endParaRPr lang="en-US" sz="2000">
            <a:solidFill>
              <a:srgbClr val="000000"/>
            </a:solidFill>
          </a:endParaRPr>
        </a:p>
      </dgm:t>
    </dgm:pt>
    <dgm:pt modelId="{0CE3CFBE-2F74-4302-BCE1-2E1A63D285E6}">
      <dgm:prSet custT="1"/>
      <dgm:spPr/>
      <dgm:t>
        <a:bodyPr/>
        <a:lstStyle/>
        <a:p>
          <a:r>
            <a:rPr lang="en-US" sz="2000" smtClean="0">
              <a:solidFill>
                <a:srgbClr val="000000"/>
              </a:solidFill>
            </a:rPr>
            <a:t>db.users.find( { $or : [ { a : 1 } , { b : 2 } ] } )</a:t>
          </a:r>
          <a:endParaRPr lang="en-US" sz="2000" dirty="0" smtClean="0">
            <a:solidFill>
              <a:srgbClr val="000000"/>
            </a:solidFill>
          </a:endParaRPr>
        </a:p>
      </dgm:t>
    </dgm:pt>
    <dgm:pt modelId="{F9697AF5-0D27-446A-BB21-9E0D00C925DE}" type="parTrans" cxnId="{3833C735-1628-477B-A4C2-6BA7F37E1B4D}">
      <dgm:prSet/>
      <dgm:spPr/>
      <dgm:t>
        <a:bodyPr/>
        <a:lstStyle/>
        <a:p>
          <a:endParaRPr lang="en-US" sz="2000">
            <a:solidFill>
              <a:srgbClr val="000000"/>
            </a:solidFill>
          </a:endParaRPr>
        </a:p>
      </dgm:t>
    </dgm:pt>
    <dgm:pt modelId="{1543F30B-5FA1-47F6-B983-A3B58806D07C}" type="sibTrans" cxnId="{3833C735-1628-477B-A4C2-6BA7F37E1B4D}">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10">
        <dgm:presLayoutVars>
          <dgm:chMax val="0"/>
          <dgm:bulletEnabled val="1"/>
        </dgm:presLayoutVars>
      </dgm:prSet>
      <dgm:spPr/>
      <dgm:t>
        <a:bodyPr/>
        <a:lstStyle/>
        <a:p>
          <a:endParaRPr lang="en-US"/>
        </a:p>
      </dgm:t>
    </dgm:pt>
    <dgm:pt modelId="{C2B8CC66-DC2F-4E75-B287-FA0F8B796372}" type="pres">
      <dgm:prSet presAssocID="{F03A470E-D788-4E8C-8198-3EC2B90C12B1}" presName="spacer" presStyleCnt="0"/>
      <dgm:spPr/>
    </dgm:pt>
    <dgm:pt modelId="{7DF0E90B-F299-4C47-8AFB-CFA50E0C37A3}" type="pres">
      <dgm:prSet presAssocID="{9647DE2B-0865-4AB0-9902-B9979775F08E}" presName="parentText" presStyleLbl="node1" presStyleIdx="1" presStyleCnt="10">
        <dgm:presLayoutVars>
          <dgm:chMax val="0"/>
          <dgm:bulletEnabled val="1"/>
        </dgm:presLayoutVars>
      </dgm:prSet>
      <dgm:spPr/>
      <dgm:t>
        <a:bodyPr/>
        <a:lstStyle/>
        <a:p>
          <a:endParaRPr lang="en-US"/>
        </a:p>
      </dgm:t>
    </dgm:pt>
    <dgm:pt modelId="{6AE13F26-5124-4E76-BB60-9C3290B18DD4}" type="pres">
      <dgm:prSet presAssocID="{D5C4DB31-4DF6-4F63-807D-5C29833419EB}" presName="spacer" presStyleCnt="0"/>
      <dgm:spPr/>
    </dgm:pt>
    <dgm:pt modelId="{1940ED73-10EA-4273-9164-10B507429929}" type="pres">
      <dgm:prSet presAssocID="{E3C83D8F-E8E3-42E6-AB49-F0D6EDCA1DBF}" presName="parentText" presStyleLbl="node1" presStyleIdx="2" presStyleCnt="10">
        <dgm:presLayoutVars>
          <dgm:chMax val="0"/>
          <dgm:bulletEnabled val="1"/>
        </dgm:presLayoutVars>
      </dgm:prSet>
      <dgm:spPr/>
      <dgm:t>
        <a:bodyPr/>
        <a:lstStyle/>
        <a:p>
          <a:endParaRPr lang="en-US"/>
        </a:p>
      </dgm:t>
    </dgm:pt>
    <dgm:pt modelId="{C98B0E33-A57C-480F-89E5-602057D7B27F}" type="pres">
      <dgm:prSet presAssocID="{1D901446-E78B-400B-8BFD-0A59A008C2DC}" presName="spacer" presStyleCnt="0"/>
      <dgm:spPr/>
    </dgm:pt>
    <dgm:pt modelId="{B40BDD66-73C5-4C24-B5EE-1DF21780539B}" type="pres">
      <dgm:prSet presAssocID="{AD323A2C-C0B0-4FA1-AEA6-631B0625779A}" presName="parentText" presStyleLbl="node1" presStyleIdx="3" presStyleCnt="10">
        <dgm:presLayoutVars>
          <dgm:chMax val="0"/>
          <dgm:bulletEnabled val="1"/>
        </dgm:presLayoutVars>
      </dgm:prSet>
      <dgm:spPr/>
      <dgm:t>
        <a:bodyPr/>
        <a:lstStyle/>
        <a:p>
          <a:endParaRPr lang="en-US"/>
        </a:p>
      </dgm:t>
    </dgm:pt>
    <dgm:pt modelId="{DEC308F6-2626-4C8D-9D94-8871437D1997}" type="pres">
      <dgm:prSet presAssocID="{F004DDEC-9B93-475D-ACF1-AAAB906991D9}" presName="spacer" presStyleCnt="0"/>
      <dgm:spPr/>
    </dgm:pt>
    <dgm:pt modelId="{8634BA2E-250C-41CE-B618-AAC99AF8FDF9}" type="pres">
      <dgm:prSet presAssocID="{19F45F96-239E-4C9A-9647-7DB67F1FFAD1}" presName="parentText" presStyleLbl="node1" presStyleIdx="4" presStyleCnt="10">
        <dgm:presLayoutVars>
          <dgm:chMax val="0"/>
          <dgm:bulletEnabled val="1"/>
        </dgm:presLayoutVars>
      </dgm:prSet>
      <dgm:spPr/>
      <dgm:t>
        <a:bodyPr/>
        <a:lstStyle/>
        <a:p>
          <a:endParaRPr lang="en-US"/>
        </a:p>
      </dgm:t>
    </dgm:pt>
    <dgm:pt modelId="{730ED563-FD79-42BD-BBF3-FFEFAA85F19F}" type="pres">
      <dgm:prSet presAssocID="{224B3524-5B1E-4E7C-AB11-B6FC6B5F3CD1}" presName="spacer" presStyleCnt="0"/>
      <dgm:spPr/>
    </dgm:pt>
    <dgm:pt modelId="{CE964F1A-5B26-4B3F-B5F6-08108B1B92A6}" type="pres">
      <dgm:prSet presAssocID="{ADEEDC73-625F-4969-A017-AA1C91E22DB7}" presName="parentText" presStyleLbl="node1" presStyleIdx="5" presStyleCnt="10">
        <dgm:presLayoutVars>
          <dgm:chMax val="0"/>
          <dgm:bulletEnabled val="1"/>
        </dgm:presLayoutVars>
      </dgm:prSet>
      <dgm:spPr/>
      <dgm:t>
        <a:bodyPr/>
        <a:lstStyle/>
        <a:p>
          <a:endParaRPr lang="en-US"/>
        </a:p>
      </dgm:t>
    </dgm:pt>
    <dgm:pt modelId="{3D38631F-E490-43C1-81B8-908861A66DC5}" type="pres">
      <dgm:prSet presAssocID="{CF32AF4F-795C-47D1-931A-E9ACE86E7DAF}" presName="spacer" presStyleCnt="0"/>
      <dgm:spPr/>
    </dgm:pt>
    <dgm:pt modelId="{E3FB2553-489D-465E-A454-2635EF931986}" type="pres">
      <dgm:prSet presAssocID="{7CBF547F-F5EF-4171-853B-B1A9709E8743}" presName="parentText" presStyleLbl="node1" presStyleIdx="6" presStyleCnt="10">
        <dgm:presLayoutVars>
          <dgm:chMax val="0"/>
          <dgm:bulletEnabled val="1"/>
        </dgm:presLayoutVars>
      </dgm:prSet>
      <dgm:spPr/>
      <dgm:t>
        <a:bodyPr/>
        <a:lstStyle/>
        <a:p>
          <a:endParaRPr lang="en-US"/>
        </a:p>
      </dgm:t>
    </dgm:pt>
    <dgm:pt modelId="{DDEA9FE9-711F-4A2E-A104-D228440A05B8}" type="pres">
      <dgm:prSet presAssocID="{94CA6B5D-0906-420A-BDA3-7A2404CF5609}" presName="spacer" presStyleCnt="0"/>
      <dgm:spPr/>
    </dgm:pt>
    <dgm:pt modelId="{46DB3D3B-8B1A-4A8C-A449-BECE3CB3F733}" type="pres">
      <dgm:prSet presAssocID="{9192F82D-C1C5-47DA-A154-58A99F6B43A9}" presName="parentText" presStyleLbl="node1" presStyleIdx="7" presStyleCnt="10">
        <dgm:presLayoutVars>
          <dgm:chMax val="0"/>
          <dgm:bulletEnabled val="1"/>
        </dgm:presLayoutVars>
      </dgm:prSet>
      <dgm:spPr/>
      <dgm:t>
        <a:bodyPr/>
        <a:lstStyle/>
        <a:p>
          <a:endParaRPr lang="en-US"/>
        </a:p>
      </dgm:t>
    </dgm:pt>
    <dgm:pt modelId="{CD7F6E9F-A2B0-46BF-9088-BC5AEED5710F}" type="pres">
      <dgm:prSet presAssocID="{D11ABDA7-031B-41D9-8289-360A55CC4984}" presName="spacer" presStyleCnt="0"/>
      <dgm:spPr/>
    </dgm:pt>
    <dgm:pt modelId="{56708CDC-BB68-4C64-A139-894BDBD42FC3}" type="pres">
      <dgm:prSet presAssocID="{E9D180F9-E51E-48C8-9FC4-38353C8FB3E4}" presName="parentText" presStyleLbl="node1" presStyleIdx="8" presStyleCnt="10">
        <dgm:presLayoutVars>
          <dgm:chMax val="0"/>
          <dgm:bulletEnabled val="1"/>
        </dgm:presLayoutVars>
      </dgm:prSet>
      <dgm:spPr/>
      <dgm:t>
        <a:bodyPr/>
        <a:lstStyle/>
        <a:p>
          <a:endParaRPr lang="en-US"/>
        </a:p>
      </dgm:t>
    </dgm:pt>
    <dgm:pt modelId="{8C6E352C-229F-4B7D-87D2-1AE41E1A4FAB}" type="pres">
      <dgm:prSet presAssocID="{0A99F2CE-D554-4714-BBA5-DD40D9A18C1C}" presName="spacer" presStyleCnt="0"/>
      <dgm:spPr/>
    </dgm:pt>
    <dgm:pt modelId="{ADBC60EB-7B82-47F9-9E10-BA8B239488A1}" type="pres">
      <dgm:prSet presAssocID="{0CE3CFBE-2F74-4302-BCE1-2E1A63D285E6}" presName="parentText" presStyleLbl="node1" presStyleIdx="9" presStyleCnt="10">
        <dgm:presLayoutVars>
          <dgm:chMax val="0"/>
          <dgm:bulletEnabled val="1"/>
        </dgm:presLayoutVars>
      </dgm:prSet>
      <dgm:spPr/>
      <dgm:t>
        <a:bodyPr/>
        <a:lstStyle/>
        <a:p>
          <a:endParaRPr lang="en-US"/>
        </a:p>
      </dgm:t>
    </dgm:pt>
  </dgm:ptLst>
  <dgm:cxnLst>
    <dgm:cxn modelId="{E1C91BB3-16EC-420C-BD9A-6B6A6F5FA08E}" srcId="{29B1402D-A153-4C5A-BE98-8D9F1780C5D8}" destId="{19F45F96-239E-4C9A-9647-7DB67F1FFAD1}" srcOrd="4" destOrd="0" parTransId="{E842D8FF-F4B4-41CE-95E8-99644FBD37D0}" sibTransId="{224B3524-5B1E-4E7C-AB11-B6FC6B5F3CD1}"/>
    <dgm:cxn modelId="{8D97D667-42A9-4D3E-991E-E558D0ADF1F2}" type="presOf" srcId="{29B1402D-A153-4C5A-BE98-8D9F1780C5D8}" destId="{EA2E1B46-256E-4363-AF1A-0C8557BCBA36}" srcOrd="0" destOrd="0" presId="urn:microsoft.com/office/officeart/2005/8/layout/vList2"/>
    <dgm:cxn modelId="{E890AEEF-DDE1-4305-BDA4-D491D9CDC77E}" srcId="{29B1402D-A153-4C5A-BE98-8D9F1780C5D8}" destId="{9192F82D-C1C5-47DA-A154-58A99F6B43A9}" srcOrd="7" destOrd="0" parTransId="{144575D2-B960-49C7-BB47-F9F0788E0215}" sibTransId="{D11ABDA7-031B-41D9-8289-360A55CC4984}"/>
    <dgm:cxn modelId="{46C5D50B-D9FF-4DF2-B7B9-245D63667CB0}" srcId="{29B1402D-A153-4C5A-BE98-8D9F1780C5D8}" destId="{E9D180F9-E51E-48C8-9FC4-38353C8FB3E4}" srcOrd="8" destOrd="0" parTransId="{71EE4BAE-DC7E-4D0F-A548-1A82CE9E53AE}" sibTransId="{0A99F2CE-D554-4714-BBA5-DD40D9A18C1C}"/>
    <dgm:cxn modelId="{3833C735-1628-477B-A4C2-6BA7F37E1B4D}" srcId="{29B1402D-A153-4C5A-BE98-8D9F1780C5D8}" destId="{0CE3CFBE-2F74-4302-BCE1-2E1A63D285E6}" srcOrd="9" destOrd="0" parTransId="{F9697AF5-0D27-446A-BB21-9E0D00C925DE}" sibTransId="{1543F30B-5FA1-47F6-B983-A3B58806D07C}"/>
    <dgm:cxn modelId="{2771D5B3-5044-45D2-B0AB-9F6C30FA5873}" srcId="{29B1402D-A153-4C5A-BE98-8D9F1780C5D8}" destId="{9647DE2B-0865-4AB0-9902-B9979775F08E}" srcOrd="1" destOrd="0" parTransId="{55BC9FE2-35A1-401C-8A77-D9463C215C36}" sibTransId="{D5C4DB31-4DF6-4F63-807D-5C29833419EB}"/>
    <dgm:cxn modelId="{6ADC6C54-85E6-4DE9-A52A-D1C4463F578A}" type="presOf" srcId="{7CBF547F-F5EF-4171-853B-B1A9709E8743}" destId="{E3FB2553-489D-465E-A454-2635EF931986}" srcOrd="0" destOrd="0" presId="urn:microsoft.com/office/officeart/2005/8/layout/vList2"/>
    <dgm:cxn modelId="{E07CAD63-0E86-4D7B-A66A-5C3588C48197}" srcId="{29B1402D-A153-4C5A-BE98-8D9F1780C5D8}" destId="{01B48101-CFA8-4641-83C7-B22F9ABEB30B}" srcOrd="0" destOrd="0" parTransId="{4D5AEF54-14FE-4BA4-987A-BECEB44108D1}" sibTransId="{F03A470E-D788-4E8C-8198-3EC2B90C12B1}"/>
    <dgm:cxn modelId="{564E7FEA-A6FA-4818-900A-A96EAC6B62D6}" type="presOf" srcId="{9192F82D-C1C5-47DA-A154-58A99F6B43A9}" destId="{46DB3D3B-8B1A-4A8C-A449-BECE3CB3F733}" srcOrd="0" destOrd="0" presId="urn:microsoft.com/office/officeart/2005/8/layout/vList2"/>
    <dgm:cxn modelId="{50191627-BF36-4024-AF0F-C214DDE96672}" type="presOf" srcId="{19F45F96-239E-4C9A-9647-7DB67F1FFAD1}" destId="{8634BA2E-250C-41CE-B618-AAC99AF8FDF9}" srcOrd="0" destOrd="0" presId="urn:microsoft.com/office/officeart/2005/8/layout/vList2"/>
    <dgm:cxn modelId="{3E3DF1C6-940A-443B-A7C3-BAC811B6EEEA}" type="presOf" srcId="{ADEEDC73-625F-4969-A017-AA1C91E22DB7}" destId="{CE964F1A-5B26-4B3F-B5F6-08108B1B92A6}" srcOrd="0" destOrd="0" presId="urn:microsoft.com/office/officeart/2005/8/layout/vList2"/>
    <dgm:cxn modelId="{333E4452-E0E0-42C9-9B6F-46E55DDA3857}" type="presOf" srcId="{0CE3CFBE-2F74-4302-BCE1-2E1A63D285E6}" destId="{ADBC60EB-7B82-47F9-9E10-BA8B239488A1}" srcOrd="0" destOrd="0" presId="urn:microsoft.com/office/officeart/2005/8/layout/vList2"/>
    <dgm:cxn modelId="{43803B7B-A84F-43FC-AA0E-B7D702681E6C}" srcId="{29B1402D-A153-4C5A-BE98-8D9F1780C5D8}" destId="{7CBF547F-F5EF-4171-853B-B1A9709E8743}" srcOrd="6" destOrd="0" parTransId="{A4812DF6-50C3-4D47-BA89-18D596614B1D}" sibTransId="{94CA6B5D-0906-420A-BDA3-7A2404CF5609}"/>
    <dgm:cxn modelId="{3CCF90B2-B1F7-4F63-A183-18DCA54F3FE1}" srcId="{29B1402D-A153-4C5A-BE98-8D9F1780C5D8}" destId="{ADEEDC73-625F-4969-A017-AA1C91E22DB7}" srcOrd="5" destOrd="0" parTransId="{6FEFBF59-56C4-4A58-B277-37D843411D85}" sibTransId="{CF32AF4F-795C-47D1-931A-E9ACE86E7DAF}"/>
    <dgm:cxn modelId="{D4EF80A1-69EB-4C44-9502-C04A640D55E0}" srcId="{29B1402D-A153-4C5A-BE98-8D9F1780C5D8}" destId="{AD323A2C-C0B0-4FA1-AEA6-631B0625779A}" srcOrd="3" destOrd="0" parTransId="{3B5B75B9-8A74-4FB1-8BF1-DCF9D330450F}" sibTransId="{F004DDEC-9B93-475D-ACF1-AAAB906991D9}"/>
    <dgm:cxn modelId="{928D59FF-B24D-4F33-ABAE-13104CEAB500}" type="presOf" srcId="{9647DE2B-0865-4AB0-9902-B9979775F08E}" destId="{7DF0E90B-F299-4C47-8AFB-CFA50E0C37A3}" srcOrd="0" destOrd="0" presId="urn:microsoft.com/office/officeart/2005/8/layout/vList2"/>
    <dgm:cxn modelId="{531E0061-2CFB-41A9-B338-6FA329FE0A91}" type="presOf" srcId="{E9D180F9-E51E-48C8-9FC4-38353C8FB3E4}" destId="{56708CDC-BB68-4C64-A139-894BDBD42FC3}" srcOrd="0" destOrd="0" presId="urn:microsoft.com/office/officeart/2005/8/layout/vList2"/>
    <dgm:cxn modelId="{931C6D1D-AD7A-49A6-8023-D2FE990434DD}" srcId="{29B1402D-A153-4C5A-BE98-8D9F1780C5D8}" destId="{E3C83D8F-E8E3-42E6-AB49-F0D6EDCA1DBF}" srcOrd="2" destOrd="0" parTransId="{1B2BC791-7B77-4E52-97C8-6495C888CC21}" sibTransId="{1D901446-E78B-400B-8BFD-0A59A008C2DC}"/>
    <dgm:cxn modelId="{2F03CEF9-D0F2-4861-BF2E-5D26AD01E9C2}" type="presOf" srcId="{01B48101-CFA8-4641-83C7-B22F9ABEB30B}" destId="{A77B38D6-8EF8-4F56-B969-6807478B1038}" srcOrd="0" destOrd="0" presId="urn:microsoft.com/office/officeart/2005/8/layout/vList2"/>
    <dgm:cxn modelId="{BF952552-B43B-48F1-A875-6144C727416C}" type="presOf" srcId="{AD323A2C-C0B0-4FA1-AEA6-631B0625779A}" destId="{B40BDD66-73C5-4C24-B5EE-1DF21780539B}" srcOrd="0" destOrd="0" presId="urn:microsoft.com/office/officeart/2005/8/layout/vList2"/>
    <dgm:cxn modelId="{7E7CE686-AD7A-440D-8819-FDD31B893E97}" type="presOf" srcId="{E3C83D8F-E8E3-42E6-AB49-F0D6EDCA1DBF}" destId="{1940ED73-10EA-4273-9164-10B507429929}" srcOrd="0" destOrd="0" presId="urn:microsoft.com/office/officeart/2005/8/layout/vList2"/>
    <dgm:cxn modelId="{AAFFB881-E6E1-4457-B98A-7E066CAD4531}" type="presParOf" srcId="{EA2E1B46-256E-4363-AF1A-0C8557BCBA36}" destId="{A77B38D6-8EF8-4F56-B969-6807478B1038}" srcOrd="0" destOrd="0" presId="urn:microsoft.com/office/officeart/2005/8/layout/vList2"/>
    <dgm:cxn modelId="{34C6C920-CC9A-4FD6-B206-D669A683E3E0}" type="presParOf" srcId="{EA2E1B46-256E-4363-AF1A-0C8557BCBA36}" destId="{C2B8CC66-DC2F-4E75-B287-FA0F8B796372}" srcOrd="1" destOrd="0" presId="urn:microsoft.com/office/officeart/2005/8/layout/vList2"/>
    <dgm:cxn modelId="{3509A960-1982-49B3-8A38-904A4EEEB68B}" type="presParOf" srcId="{EA2E1B46-256E-4363-AF1A-0C8557BCBA36}" destId="{7DF0E90B-F299-4C47-8AFB-CFA50E0C37A3}" srcOrd="2" destOrd="0" presId="urn:microsoft.com/office/officeart/2005/8/layout/vList2"/>
    <dgm:cxn modelId="{98A806F8-A049-4556-8A79-BC9DF0E2199B}" type="presParOf" srcId="{EA2E1B46-256E-4363-AF1A-0C8557BCBA36}" destId="{6AE13F26-5124-4E76-BB60-9C3290B18DD4}" srcOrd="3" destOrd="0" presId="urn:microsoft.com/office/officeart/2005/8/layout/vList2"/>
    <dgm:cxn modelId="{09078C3C-ABA1-49DF-BA28-74C59C1AE03E}" type="presParOf" srcId="{EA2E1B46-256E-4363-AF1A-0C8557BCBA36}" destId="{1940ED73-10EA-4273-9164-10B507429929}" srcOrd="4" destOrd="0" presId="urn:microsoft.com/office/officeart/2005/8/layout/vList2"/>
    <dgm:cxn modelId="{4B999894-33AC-446B-812F-20DBF888AE4D}" type="presParOf" srcId="{EA2E1B46-256E-4363-AF1A-0C8557BCBA36}" destId="{C98B0E33-A57C-480F-89E5-602057D7B27F}" srcOrd="5" destOrd="0" presId="urn:microsoft.com/office/officeart/2005/8/layout/vList2"/>
    <dgm:cxn modelId="{14F3195A-006C-4487-93E7-9F8066B422FB}" type="presParOf" srcId="{EA2E1B46-256E-4363-AF1A-0C8557BCBA36}" destId="{B40BDD66-73C5-4C24-B5EE-1DF21780539B}" srcOrd="6" destOrd="0" presId="urn:microsoft.com/office/officeart/2005/8/layout/vList2"/>
    <dgm:cxn modelId="{8F01ECB7-7194-48DA-B5E4-237A39B438E1}" type="presParOf" srcId="{EA2E1B46-256E-4363-AF1A-0C8557BCBA36}" destId="{DEC308F6-2626-4C8D-9D94-8871437D1997}" srcOrd="7" destOrd="0" presId="urn:microsoft.com/office/officeart/2005/8/layout/vList2"/>
    <dgm:cxn modelId="{1DA1DAD5-6208-4067-B8A5-48DEB3E2A1AC}" type="presParOf" srcId="{EA2E1B46-256E-4363-AF1A-0C8557BCBA36}" destId="{8634BA2E-250C-41CE-B618-AAC99AF8FDF9}" srcOrd="8" destOrd="0" presId="urn:microsoft.com/office/officeart/2005/8/layout/vList2"/>
    <dgm:cxn modelId="{5310C084-7A51-4C6E-8E58-2E8F73FB56BB}" type="presParOf" srcId="{EA2E1B46-256E-4363-AF1A-0C8557BCBA36}" destId="{730ED563-FD79-42BD-BBF3-FFEFAA85F19F}" srcOrd="9" destOrd="0" presId="urn:microsoft.com/office/officeart/2005/8/layout/vList2"/>
    <dgm:cxn modelId="{F9FBC276-D4B5-4B88-A5AF-9DD55E43261D}" type="presParOf" srcId="{EA2E1B46-256E-4363-AF1A-0C8557BCBA36}" destId="{CE964F1A-5B26-4B3F-B5F6-08108B1B92A6}" srcOrd="10" destOrd="0" presId="urn:microsoft.com/office/officeart/2005/8/layout/vList2"/>
    <dgm:cxn modelId="{DD7913F7-C0FB-48E5-A0C4-B49B6D4E1B89}" type="presParOf" srcId="{EA2E1B46-256E-4363-AF1A-0C8557BCBA36}" destId="{3D38631F-E490-43C1-81B8-908861A66DC5}" srcOrd="11" destOrd="0" presId="urn:microsoft.com/office/officeart/2005/8/layout/vList2"/>
    <dgm:cxn modelId="{B1366D97-FA6A-4B59-B886-57FB91CB27AE}" type="presParOf" srcId="{EA2E1B46-256E-4363-AF1A-0C8557BCBA36}" destId="{E3FB2553-489D-465E-A454-2635EF931986}" srcOrd="12" destOrd="0" presId="urn:microsoft.com/office/officeart/2005/8/layout/vList2"/>
    <dgm:cxn modelId="{CDA3B211-614C-42E8-834A-0A559AD22BE6}" type="presParOf" srcId="{EA2E1B46-256E-4363-AF1A-0C8557BCBA36}" destId="{DDEA9FE9-711F-4A2E-A104-D228440A05B8}" srcOrd="13" destOrd="0" presId="urn:microsoft.com/office/officeart/2005/8/layout/vList2"/>
    <dgm:cxn modelId="{0FBDEFDB-C5E9-4A67-BFFB-50C8F1D05BE5}" type="presParOf" srcId="{EA2E1B46-256E-4363-AF1A-0C8557BCBA36}" destId="{46DB3D3B-8B1A-4A8C-A449-BECE3CB3F733}" srcOrd="14" destOrd="0" presId="urn:microsoft.com/office/officeart/2005/8/layout/vList2"/>
    <dgm:cxn modelId="{9FB64930-15F8-4807-9CF8-954F5B564A0C}" type="presParOf" srcId="{EA2E1B46-256E-4363-AF1A-0C8557BCBA36}" destId="{CD7F6E9F-A2B0-46BF-9088-BC5AEED5710F}" srcOrd="15" destOrd="0" presId="urn:microsoft.com/office/officeart/2005/8/layout/vList2"/>
    <dgm:cxn modelId="{C98A06C4-270D-4C2D-894F-4EA88EA51626}" type="presParOf" srcId="{EA2E1B46-256E-4363-AF1A-0C8557BCBA36}" destId="{56708CDC-BB68-4C64-A139-894BDBD42FC3}" srcOrd="16" destOrd="0" presId="urn:microsoft.com/office/officeart/2005/8/layout/vList2"/>
    <dgm:cxn modelId="{CC18BF9D-4910-40F2-A2E4-59037BC1762B}" type="presParOf" srcId="{EA2E1B46-256E-4363-AF1A-0C8557BCBA36}" destId="{8C6E352C-229F-4B7D-87D2-1AE41E1A4FAB}" srcOrd="17" destOrd="0" presId="urn:microsoft.com/office/officeart/2005/8/layout/vList2"/>
    <dgm:cxn modelId="{BE67D929-FEEF-46B4-8E5B-0F355253C656}" type="presParOf" srcId="{EA2E1B46-256E-4363-AF1A-0C8557BCBA36}" destId="{ADBC60EB-7B82-47F9-9E10-BA8B239488A1}" srcOrd="18"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Select name from </a:t>
          </a:r>
          <a:r>
            <a:rPr lang="en-US" sz="2000" dirty="0" err="1" smtClean="0">
              <a:solidFill>
                <a:srgbClr val="000000"/>
              </a:solidFill>
            </a:rPr>
            <a:t>emp</a:t>
          </a:r>
          <a:r>
            <a:rPr lang="en-US" sz="2000" dirty="0" smtClean="0">
              <a:solidFill>
                <a:srgbClr val="000000"/>
              </a:solidFill>
            </a:rPr>
            <a:t> where </a:t>
          </a:r>
          <a:r>
            <a:rPr lang="en-US" sz="2000" dirty="0" err="1" smtClean="0">
              <a:solidFill>
                <a:srgbClr val="000000"/>
              </a:solidFill>
            </a:rPr>
            <a:t>sal</a:t>
          </a:r>
          <a:r>
            <a:rPr lang="en-US" sz="2000" dirty="0" smtClean="0">
              <a:solidFill>
                <a:srgbClr val="000000"/>
              </a:solidFill>
            </a:rPr>
            <a:t>  &gt; 10000</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44F41A0C-2A7B-40A7-B3EC-8BEB4E652AC0}">
      <dgm:prSet custT="1"/>
      <dgm:spPr/>
      <dgm:t>
        <a:bodyPr/>
        <a:lstStyle/>
        <a:p>
          <a:r>
            <a:rPr lang="en-US" sz="2000" smtClean="0">
              <a:solidFill>
                <a:srgbClr val="000000"/>
              </a:solidFill>
            </a:rPr>
            <a:t>db.emp.find({sal : {$gt :10000 }} )</a:t>
          </a:r>
          <a:endParaRPr lang="en-US" sz="2000" dirty="0" smtClean="0">
            <a:solidFill>
              <a:srgbClr val="000000"/>
            </a:solidFill>
          </a:endParaRPr>
        </a:p>
      </dgm:t>
    </dgm:pt>
    <dgm:pt modelId="{A946068F-8F1C-411A-83FD-134814776124}" type="parTrans" cxnId="{31FF0108-138E-47F2-BCEF-FAEF89FE8999}">
      <dgm:prSet/>
      <dgm:spPr/>
      <dgm:t>
        <a:bodyPr/>
        <a:lstStyle/>
        <a:p>
          <a:endParaRPr lang="en-US" sz="2000">
            <a:solidFill>
              <a:srgbClr val="000000"/>
            </a:solidFill>
          </a:endParaRPr>
        </a:p>
      </dgm:t>
    </dgm:pt>
    <dgm:pt modelId="{C426701C-EC1D-45DF-95B8-6843FDC7B696}" type="sibTrans" cxnId="{31FF0108-138E-47F2-BCEF-FAEF89FE8999}">
      <dgm:prSet/>
      <dgm:spPr/>
      <dgm:t>
        <a:bodyPr/>
        <a:lstStyle/>
        <a:p>
          <a:endParaRPr lang="en-US" sz="2000">
            <a:solidFill>
              <a:srgbClr val="000000"/>
            </a:solidFill>
          </a:endParaRPr>
        </a:p>
      </dgm:t>
    </dgm:pt>
    <dgm:pt modelId="{ED7F061D-661F-4C95-810F-FA53E84544EF}">
      <dgm:prSet custT="1"/>
      <dgm:spPr/>
      <dgm:t>
        <a:bodyPr/>
        <a:lstStyle/>
        <a:p>
          <a:r>
            <a:rPr lang="en-US" sz="2000" smtClean="0">
              <a:solidFill>
                <a:srgbClr val="000000"/>
              </a:solidFill>
            </a:rPr>
            <a:t>Select name from emp where  sal &lt;=50000</a:t>
          </a:r>
          <a:endParaRPr lang="en-US" sz="2000" dirty="0" smtClean="0">
            <a:solidFill>
              <a:srgbClr val="000000"/>
            </a:solidFill>
          </a:endParaRPr>
        </a:p>
      </dgm:t>
    </dgm:pt>
    <dgm:pt modelId="{4F3B9CE9-E898-4E40-A04A-4B32F93B2302}" type="parTrans" cxnId="{63F16B2C-72AE-4DAC-A7A0-4EC9A8B916F3}">
      <dgm:prSet/>
      <dgm:spPr/>
      <dgm:t>
        <a:bodyPr/>
        <a:lstStyle/>
        <a:p>
          <a:endParaRPr lang="en-US" sz="2000">
            <a:solidFill>
              <a:srgbClr val="000000"/>
            </a:solidFill>
          </a:endParaRPr>
        </a:p>
      </dgm:t>
    </dgm:pt>
    <dgm:pt modelId="{3E5B4043-4C9B-4C32-BCD1-91D829CCE622}" type="sibTrans" cxnId="{63F16B2C-72AE-4DAC-A7A0-4EC9A8B916F3}">
      <dgm:prSet/>
      <dgm:spPr/>
      <dgm:t>
        <a:bodyPr/>
        <a:lstStyle/>
        <a:p>
          <a:endParaRPr lang="en-US" sz="2000">
            <a:solidFill>
              <a:srgbClr val="000000"/>
            </a:solidFill>
          </a:endParaRPr>
        </a:p>
      </dgm:t>
    </dgm:pt>
    <dgm:pt modelId="{5E56C822-CAD6-4F4E-A037-587DF9869BC1}">
      <dgm:prSet custT="1"/>
      <dgm:spPr/>
      <dgm:t>
        <a:bodyPr/>
        <a:lstStyle/>
        <a:p>
          <a:r>
            <a:rPr lang="en-US" sz="2000" smtClean="0">
              <a:solidFill>
                <a:srgbClr val="000000"/>
              </a:solidFill>
            </a:rPr>
            <a:t>db.emp.find({sal : {lte :50000}} )</a:t>
          </a:r>
          <a:endParaRPr lang="en-US" sz="2000" dirty="0" smtClean="0">
            <a:solidFill>
              <a:srgbClr val="000000"/>
            </a:solidFill>
          </a:endParaRPr>
        </a:p>
      </dgm:t>
    </dgm:pt>
    <dgm:pt modelId="{5AE89236-0F5C-4EF0-B391-C433C4E4FD95}" type="parTrans" cxnId="{3D71D89E-CFFA-4C72-8F3B-4D74DCC148AB}">
      <dgm:prSet/>
      <dgm:spPr/>
      <dgm:t>
        <a:bodyPr/>
        <a:lstStyle/>
        <a:p>
          <a:endParaRPr lang="en-US" sz="2000">
            <a:solidFill>
              <a:srgbClr val="000000"/>
            </a:solidFill>
          </a:endParaRPr>
        </a:p>
      </dgm:t>
    </dgm:pt>
    <dgm:pt modelId="{35243BED-DF38-458B-B617-9209C77E3F57}" type="sibTrans" cxnId="{3D71D89E-CFFA-4C72-8F3B-4D74DCC148AB}">
      <dgm:prSet/>
      <dgm:spPr/>
      <dgm:t>
        <a:bodyPr/>
        <a:lstStyle/>
        <a:p>
          <a:endParaRPr lang="en-US" sz="2000">
            <a:solidFill>
              <a:srgbClr val="000000"/>
            </a:solidFill>
          </a:endParaRPr>
        </a:p>
      </dgm:t>
    </dgm:pt>
    <dgm:pt modelId="{47D055DD-0A3E-45E2-A023-BB31A96D377A}">
      <dgm:prSet custT="1"/>
      <dgm:spPr/>
      <dgm:t>
        <a:bodyPr/>
        <a:lstStyle/>
        <a:p>
          <a:r>
            <a:rPr lang="en-US" sz="2000" smtClean="0">
              <a:solidFill>
                <a:srgbClr val="000000"/>
              </a:solidFill>
            </a:rPr>
            <a:t>Select * from emp where salary = 2000 and age =26</a:t>
          </a:r>
          <a:endParaRPr lang="en-US" sz="2000" dirty="0" smtClean="0">
            <a:solidFill>
              <a:srgbClr val="000000"/>
            </a:solidFill>
          </a:endParaRPr>
        </a:p>
      </dgm:t>
    </dgm:pt>
    <dgm:pt modelId="{DFB68490-DD34-4ECE-B32B-71426DA760A3}" type="parTrans" cxnId="{31349C75-D084-4EEC-8018-ADE42C2D6A79}">
      <dgm:prSet/>
      <dgm:spPr/>
      <dgm:t>
        <a:bodyPr/>
        <a:lstStyle/>
        <a:p>
          <a:endParaRPr lang="en-US" sz="2000">
            <a:solidFill>
              <a:srgbClr val="000000"/>
            </a:solidFill>
          </a:endParaRPr>
        </a:p>
      </dgm:t>
    </dgm:pt>
    <dgm:pt modelId="{1C40997F-F96E-475A-B693-338DD18CB1B7}" type="sibTrans" cxnId="{31349C75-D084-4EEC-8018-ADE42C2D6A79}">
      <dgm:prSet/>
      <dgm:spPr/>
      <dgm:t>
        <a:bodyPr/>
        <a:lstStyle/>
        <a:p>
          <a:endParaRPr lang="en-US" sz="2000">
            <a:solidFill>
              <a:srgbClr val="000000"/>
            </a:solidFill>
          </a:endParaRPr>
        </a:p>
      </dgm:t>
    </dgm:pt>
    <dgm:pt modelId="{5339C3C1-227B-4877-9574-C4A1A26C1F1E}">
      <dgm:prSet custT="1"/>
      <dgm:spPr/>
      <dgm:t>
        <a:bodyPr/>
        <a:lstStyle/>
        <a:p>
          <a:r>
            <a:rPr lang="en-US" sz="2000" smtClean="0">
              <a:solidFill>
                <a:srgbClr val="000000"/>
              </a:solidFill>
            </a:rPr>
            <a:t>db.emp.find({ $and  : [{salary :2000},{age : 26 }]})</a:t>
          </a:r>
          <a:endParaRPr lang="en-US" sz="2000" dirty="0" smtClean="0">
            <a:solidFill>
              <a:srgbClr val="000000"/>
            </a:solidFill>
          </a:endParaRPr>
        </a:p>
      </dgm:t>
    </dgm:pt>
    <dgm:pt modelId="{AE986A4A-14AA-4F23-81EE-4391312DE234}" type="parTrans" cxnId="{4F5796C5-3E83-4E0B-9DAD-18A9D98A1E85}">
      <dgm:prSet/>
      <dgm:spPr/>
      <dgm:t>
        <a:bodyPr/>
        <a:lstStyle/>
        <a:p>
          <a:endParaRPr lang="en-US" sz="2000">
            <a:solidFill>
              <a:srgbClr val="000000"/>
            </a:solidFill>
          </a:endParaRPr>
        </a:p>
      </dgm:t>
    </dgm:pt>
    <dgm:pt modelId="{C829C378-9178-41E5-89FE-F9F1ED447321}" type="sibTrans" cxnId="{4F5796C5-3E83-4E0B-9DAD-18A9D98A1E85}">
      <dgm:prSet/>
      <dgm:spPr/>
      <dgm:t>
        <a:bodyPr/>
        <a:lstStyle/>
        <a:p>
          <a:endParaRPr lang="en-US" sz="2000">
            <a:solidFill>
              <a:srgbClr val="000000"/>
            </a:solidFill>
          </a:endParaRPr>
        </a:p>
      </dgm:t>
    </dgm:pt>
    <dgm:pt modelId="{F876B354-24F3-4711-82C6-788DC5FAEF89}">
      <dgm:prSet custT="1"/>
      <dgm:spPr/>
      <dgm:t>
        <a:bodyPr/>
        <a:lstStyle/>
        <a:p>
          <a:r>
            <a:rPr lang="en-US" sz="2000" smtClean="0">
              <a:solidFill>
                <a:srgbClr val="000000"/>
              </a:solidFill>
            </a:rPr>
            <a:t>Select  * from emp where salary =2000 or age =26</a:t>
          </a:r>
          <a:endParaRPr lang="en-US" sz="2000" dirty="0" smtClean="0">
            <a:solidFill>
              <a:srgbClr val="000000"/>
            </a:solidFill>
          </a:endParaRPr>
        </a:p>
      </dgm:t>
    </dgm:pt>
    <dgm:pt modelId="{081D4E13-3E98-417E-88B4-19C4D4194E28}" type="parTrans" cxnId="{CFAA1486-0A9B-473E-A401-E0541DC68E78}">
      <dgm:prSet/>
      <dgm:spPr/>
      <dgm:t>
        <a:bodyPr/>
        <a:lstStyle/>
        <a:p>
          <a:endParaRPr lang="en-US" sz="2000">
            <a:solidFill>
              <a:srgbClr val="000000"/>
            </a:solidFill>
          </a:endParaRPr>
        </a:p>
      </dgm:t>
    </dgm:pt>
    <dgm:pt modelId="{D5F26D46-8B6F-4B11-BCF1-035C12703FA0}" type="sibTrans" cxnId="{CFAA1486-0A9B-473E-A401-E0541DC68E78}">
      <dgm:prSet/>
      <dgm:spPr/>
      <dgm:t>
        <a:bodyPr/>
        <a:lstStyle/>
        <a:p>
          <a:endParaRPr lang="en-US" sz="2000">
            <a:solidFill>
              <a:srgbClr val="000000"/>
            </a:solidFill>
          </a:endParaRPr>
        </a:p>
      </dgm:t>
    </dgm:pt>
    <dgm:pt modelId="{6A5EE0C5-915D-4BE2-9584-6A1A7A19ED9E}">
      <dgm:prSet custT="1"/>
      <dgm:spPr/>
      <dgm:t>
        <a:bodyPr/>
        <a:lstStyle/>
        <a:p>
          <a:r>
            <a:rPr lang="en-US" sz="2000" smtClean="0">
              <a:solidFill>
                <a:srgbClr val="000000"/>
              </a:solidFill>
            </a:rPr>
            <a:t>db.emp.find({“$or”:[{“salary”:2000},{“age”:26}]})</a:t>
          </a:r>
          <a:endParaRPr lang="en-US" sz="2000" dirty="0">
            <a:solidFill>
              <a:srgbClr val="000000"/>
            </a:solidFill>
          </a:endParaRPr>
        </a:p>
      </dgm:t>
    </dgm:pt>
    <dgm:pt modelId="{314E2C20-A539-415F-898E-6BAF36A5FA58}" type="parTrans" cxnId="{EEB21E79-60AC-4DEE-AEB9-A2016FB790AD}">
      <dgm:prSet/>
      <dgm:spPr/>
      <dgm:t>
        <a:bodyPr/>
        <a:lstStyle/>
        <a:p>
          <a:endParaRPr lang="en-US" sz="2000">
            <a:solidFill>
              <a:srgbClr val="000000"/>
            </a:solidFill>
          </a:endParaRPr>
        </a:p>
      </dgm:t>
    </dgm:pt>
    <dgm:pt modelId="{C7337B22-B428-4C15-B7A5-1BBF1DAEA6F8}" type="sibTrans" cxnId="{EEB21E79-60AC-4DEE-AEB9-A2016FB790AD}">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8">
        <dgm:presLayoutVars>
          <dgm:chMax val="0"/>
          <dgm:bulletEnabled val="1"/>
        </dgm:presLayoutVars>
      </dgm:prSet>
      <dgm:spPr/>
      <dgm:t>
        <a:bodyPr/>
        <a:lstStyle/>
        <a:p>
          <a:endParaRPr lang="en-US"/>
        </a:p>
      </dgm:t>
    </dgm:pt>
    <dgm:pt modelId="{5EA0B79F-CFB8-42D2-8EC9-54CF8352C64D}" type="pres">
      <dgm:prSet presAssocID="{F03A470E-D788-4E8C-8198-3EC2B90C12B1}" presName="spacer" presStyleCnt="0"/>
      <dgm:spPr/>
    </dgm:pt>
    <dgm:pt modelId="{B86AA557-CE9C-49BF-B03B-36F4240EAA66}" type="pres">
      <dgm:prSet presAssocID="{44F41A0C-2A7B-40A7-B3EC-8BEB4E652AC0}" presName="parentText" presStyleLbl="node1" presStyleIdx="1" presStyleCnt="8">
        <dgm:presLayoutVars>
          <dgm:chMax val="0"/>
          <dgm:bulletEnabled val="1"/>
        </dgm:presLayoutVars>
      </dgm:prSet>
      <dgm:spPr/>
      <dgm:t>
        <a:bodyPr/>
        <a:lstStyle/>
        <a:p>
          <a:endParaRPr lang="en-US"/>
        </a:p>
      </dgm:t>
    </dgm:pt>
    <dgm:pt modelId="{55140289-075B-4908-947E-02E96A4A80EF}" type="pres">
      <dgm:prSet presAssocID="{C426701C-EC1D-45DF-95B8-6843FDC7B696}" presName="spacer" presStyleCnt="0"/>
      <dgm:spPr/>
    </dgm:pt>
    <dgm:pt modelId="{F6AADD40-1F84-4F74-AAC7-A2883E3D1BE6}" type="pres">
      <dgm:prSet presAssocID="{ED7F061D-661F-4C95-810F-FA53E84544EF}" presName="parentText" presStyleLbl="node1" presStyleIdx="2" presStyleCnt="8">
        <dgm:presLayoutVars>
          <dgm:chMax val="0"/>
          <dgm:bulletEnabled val="1"/>
        </dgm:presLayoutVars>
      </dgm:prSet>
      <dgm:spPr/>
      <dgm:t>
        <a:bodyPr/>
        <a:lstStyle/>
        <a:p>
          <a:endParaRPr lang="en-US"/>
        </a:p>
      </dgm:t>
    </dgm:pt>
    <dgm:pt modelId="{68CE9EC5-90F3-4CAC-A6FC-A52FEE195D70}" type="pres">
      <dgm:prSet presAssocID="{3E5B4043-4C9B-4C32-BCD1-91D829CCE622}" presName="spacer" presStyleCnt="0"/>
      <dgm:spPr/>
    </dgm:pt>
    <dgm:pt modelId="{DC47DEB8-FE98-4F43-A066-58C03B93028E}" type="pres">
      <dgm:prSet presAssocID="{5E56C822-CAD6-4F4E-A037-587DF9869BC1}" presName="parentText" presStyleLbl="node1" presStyleIdx="3" presStyleCnt="8">
        <dgm:presLayoutVars>
          <dgm:chMax val="0"/>
          <dgm:bulletEnabled val="1"/>
        </dgm:presLayoutVars>
      </dgm:prSet>
      <dgm:spPr/>
      <dgm:t>
        <a:bodyPr/>
        <a:lstStyle/>
        <a:p>
          <a:endParaRPr lang="en-US"/>
        </a:p>
      </dgm:t>
    </dgm:pt>
    <dgm:pt modelId="{031F2820-1013-4704-BB9A-EC08DD15447D}" type="pres">
      <dgm:prSet presAssocID="{35243BED-DF38-458B-B617-9209C77E3F57}" presName="spacer" presStyleCnt="0"/>
      <dgm:spPr/>
    </dgm:pt>
    <dgm:pt modelId="{652F038F-A09B-4D65-AEE8-DCBC5B29702E}" type="pres">
      <dgm:prSet presAssocID="{47D055DD-0A3E-45E2-A023-BB31A96D377A}" presName="parentText" presStyleLbl="node1" presStyleIdx="4" presStyleCnt="8">
        <dgm:presLayoutVars>
          <dgm:chMax val="0"/>
          <dgm:bulletEnabled val="1"/>
        </dgm:presLayoutVars>
      </dgm:prSet>
      <dgm:spPr/>
      <dgm:t>
        <a:bodyPr/>
        <a:lstStyle/>
        <a:p>
          <a:endParaRPr lang="en-US"/>
        </a:p>
      </dgm:t>
    </dgm:pt>
    <dgm:pt modelId="{A8458207-2F61-467E-A38E-9D8932D2DB5F}" type="pres">
      <dgm:prSet presAssocID="{1C40997F-F96E-475A-B693-338DD18CB1B7}" presName="spacer" presStyleCnt="0"/>
      <dgm:spPr/>
    </dgm:pt>
    <dgm:pt modelId="{A59D1415-F54B-4C6A-801D-85A08EC69BFB}" type="pres">
      <dgm:prSet presAssocID="{5339C3C1-227B-4877-9574-C4A1A26C1F1E}" presName="parentText" presStyleLbl="node1" presStyleIdx="5" presStyleCnt="8">
        <dgm:presLayoutVars>
          <dgm:chMax val="0"/>
          <dgm:bulletEnabled val="1"/>
        </dgm:presLayoutVars>
      </dgm:prSet>
      <dgm:spPr/>
      <dgm:t>
        <a:bodyPr/>
        <a:lstStyle/>
        <a:p>
          <a:endParaRPr lang="en-US"/>
        </a:p>
      </dgm:t>
    </dgm:pt>
    <dgm:pt modelId="{0C68473A-FE20-41F3-81C3-296A052FD1E7}" type="pres">
      <dgm:prSet presAssocID="{C829C378-9178-41E5-89FE-F9F1ED447321}" presName="spacer" presStyleCnt="0"/>
      <dgm:spPr/>
    </dgm:pt>
    <dgm:pt modelId="{6C931AB7-9C62-419A-94E2-77A1CCB3F609}" type="pres">
      <dgm:prSet presAssocID="{F876B354-24F3-4711-82C6-788DC5FAEF89}" presName="parentText" presStyleLbl="node1" presStyleIdx="6" presStyleCnt="8">
        <dgm:presLayoutVars>
          <dgm:chMax val="0"/>
          <dgm:bulletEnabled val="1"/>
        </dgm:presLayoutVars>
      </dgm:prSet>
      <dgm:spPr/>
      <dgm:t>
        <a:bodyPr/>
        <a:lstStyle/>
        <a:p>
          <a:endParaRPr lang="en-US"/>
        </a:p>
      </dgm:t>
    </dgm:pt>
    <dgm:pt modelId="{21E677CA-E62B-40FB-BC8C-CD77073807C4}" type="pres">
      <dgm:prSet presAssocID="{D5F26D46-8B6F-4B11-BCF1-035C12703FA0}" presName="spacer" presStyleCnt="0"/>
      <dgm:spPr/>
    </dgm:pt>
    <dgm:pt modelId="{DF8F895E-BBB2-4368-B1EC-830618FFA55C}" type="pres">
      <dgm:prSet presAssocID="{6A5EE0C5-915D-4BE2-9584-6A1A7A19ED9E}" presName="parentText" presStyleLbl="node1" presStyleIdx="7" presStyleCnt="8">
        <dgm:presLayoutVars>
          <dgm:chMax val="0"/>
          <dgm:bulletEnabled val="1"/>
        </dgm:presLayoutVars>
      </dgm:prSet>
      <dgm:spPr/>
      <dgm:t>
        <a:bodyPr/>
        <a:lstStyle/>
        <a:p>
          <a:endParaRPr lang="en-US"/>
        </a:p>
      </dgm:t>
    </dgm:pt>
  </dgm:ptLst>
  <dgm:cxnLst>
    <dgm:cxn modelId="{A3C64210-0170-4656-9474-6A47E61C4779}" type="presOf" srcId="{F876B354-24F3-4711-82C6-788DC5FAEF89}" destId="{6C931AB7-9C62-419A-94E2-77A1CCB3F609}" srcOrd="0" destOrd="0" presId="urn:microsoft.com/office/officeart/2005/8/layout/vList2"/>
    <dgm:cxn modelId="{E2A5E6DB-0BC1-4805-9950-0B80AFA35372}" type="presOf" srcId="{01B48101-CFA8-4641-83C7-B22F9ABEB30B}" destId="{A77B38D6-8EF8-4F56-B969-6807478B1038}" srcOrd="0" destOrd="0" presId="urn:microsoft.com/office/officeart/2005/8/layout/vList2"/>
    <dgm:cxn modelId="{EEB21E79-60AC-4DEE-AEB9-A2016FB790AD}" srcId="{29B1402D-A153-4C5A-BE98-8D9F1780C5D8}" destId="{6A5EE0C5-915D-4BE2-9584-6A1A7A19ED9E}" srcOrd="7" destOrd="0" parTransId="{314E2C20-A539-415F-898E-6BAF36A5FA58}" sibTransId="{C7337B22-B428-4C15-B7A5-1BBF1DAEA6F8}"/>
    <dgm:cxn modelId="{4F5796C5-3E83-4E0B-9DAD-18A9D98A1E85}" srcId="{29B1402D-A153-4C5A-BE98-8D9F1780C5D8}" destId="{5339C3C1-227B-4877-9574-C4A1A26C1F1E}" srcOrd="5" destOrd="0" parTransId="{AE986A4A-14AA-4F23-81EE-4391312DE234}" sibTransId="{C829C378-9178-41E5-89FE-F9F1ED447321}"/>
    <dgm:cxn modelId="{E07CAD63-0E86-4D7B-A66A-5C3588C48197}" srcId="{29B1402D-A153-4C5A-BE98-8D9F1780C5D8}" destId="{01B48101-CFA8-4641-83C7-B22F9ABEB30B}" srcOrd="0" destOrd="0" parTransId="{4D5AEF54-14FE-4BA4-987A-BECEB44108D1}" sibTransId="{F03A470E-D788-4E8C-8198-3EC2B90C12B1}"/>
    <dgm:cxn modelId="{31FF0108-138E-47F2-BCEF-FAEF89FE8999}" srcId="{29B1402D-A153-4C5A-BE98-8D9F1780C5D8}" destId="{44F41A0C-2A7B-40A7-B3EC-8BEB4E652AC0}" srcOrd="1" destOrd="0" parTransId="{A946068F-8F1C-411A-83FD-134814776124}" sibTransId="{C426701C-EC1D-45DF-95B8-6843FDC7B696}"/>
    <dgm:cxn modelId="{492893E7-6311-4ED7-ADCE-6007336BAFE3}" type="presOf" srcId="{5339C3C1-227B-4877-9574-C4A1A26C1F1E}" destId="{A59D1415-F54B-4C6A-801D-85A08EC69BFB}" srcOrd="0" destOrd="0" presId="urn:microsoft.com/office/officeart/2005/8/layout/vList2"/>
    <dgm:cxn modelId="{CFAA1486-0A9B-473E-A401-E0541DC68E78}" srcId="{29B1402D-A153-4C5A-BE98-8D9F1780C5D8}" destId="{F876B354-24F3-4711-82C6-788DC5FAEF89}" srcOrd="6" destOrd="0" parTransId="{081D4E13-3E98-417E-88B4-19C4D4194E28}" sibTransId="{D5F26D46-8B6F-4B11-BCF1-035C12703FA0}"/>
    <dgm:cxn modelId="{F8952C6D-6FDD-4F1F-9E40-D55983B939C5}" type="presOf" srcId="{6A5EE0C5-915D-4BE2-9584-6A1A7A19ED9E}" destId="{DF8F895E-BBB2-4368-B1EC-830618FFA55C}" srcOrd="0" destOrd="0" presId="urn:microsoft.com/office/officeart/2005/8/layout/vList2"/>
    <dgm:cxn modelId="{5A4114A6-A65E-46BB-8BD5-3EC4668F848F}" type="presOf" srcId="{29B1402D-A153-4C5A-BE98-8D9F1780C5D8}" destId="{EA2E1B46-256E-4363-AF1A-0C8557BCBA36}" srcOrd="0" destOrd="0" presId="urn:microsoft.com/office/officeart/2005/8/layout/vList2"/>
    <dgm:cxn modelId="{A941E43E-B663-4E7E-90EE-650012CC9D91}" type="presOf" srcId="{5E56C822-CAD6-4F4E-A037-587DF9869BC1}" destId="{DC47DEB8-FE98-4F43-A066-58C03B93028E}" srcOrd="0" destOrd="0" presId="urn:microsoft.com/office/officeart/2005/8/layout/vList2"/>
    <dgm:cxn modelId="{63F16B2C-72AE-4DAC-A7A0-4EC9A8B916F3}" srcId="{29B1402D-A153-4C5A-BE98-8D9F1780C5D8}" destId="{ED7F061D-661F-4C95-810F-FA53E84544EF}" srcOrd="2" destOrd="0" parTransId="{4F3B9CE9-E898-4E40-A04A-4B32F93B2302}" sibTransId="{3E5B4043-4C9B-4C32-BCD1-91D829CCE622}"/>
    <dgm:cxn modelId="{781A7A1E-9CEA-4AE5-8A48-D847EC35E585}" type="presOf" srcId="{47D055DD-0A3E-45E2-A023-BB31A96D377A}" destId="{652F038F-A09B-4D65-AEE8-DCBC5B29702E}" srcOrd="0" destOrd="0" presId="urn:microsoft.com/office/officeart/2005/8/layout/vList2"/>
    <dgm:cxn modelId="{1B7906BF-692F-40FB-A3D0-5F2F14FDA136}" type="presOf" srcId="{ED7F061D-661F-4C95-810F-FA53E84544EF}" destId="{F6AADD40-1F84-4F74-AAC7-A2883E3D1BE6}" srcOrd="0" destOrd="0" presId="urn:microsoft.com/office/officeart/2005/8/layout/vList2"/>
    <dgm:cxn modelId="{908707E8-D432-43A3-810E-9CF503F3EFDE}" type="presOf" srcId="{44F41A0C-2A7B-40A7-B3EC-8BEB4E652AC0}" destId="{B86AA557-CE9C-49BF-B03B-36F4240EAA66}" srcOrd="0" destOrd="0" presId="urn:microsoft.com/office/officeart/2005/8/layout/vList2"/>
    <dgm:cxn modelId="{31349C75-D084-4EEC-8018-ADE42C2D6A79}" srcId="{29B1402D-A153-4C5A-BE98-8D9F1780C5D8}" destId="{47D055DD-0A3E-45E2-A023-BB31A96D377A}" srcOrd="4" destOrd="0" parTransId="{DFB68490-DD34-4ECE-B32B-71426DA760A3}" sibTransId="{1C40997F-F96E-475A-B693-338DD18CB1B7}"/>
    <dgm:cxn modelId="{3D71D89E-CFFA-4C72-8F3B-4D74DCC148AB}" srcId="{29B1402D-A153-4C5A-BE98-8D9F1780C5D8}" destId="{5E56C822-CAD6-4F4E-A037-587DF9869BC1}" srcOrd="3" destOrd="0" parTransId="{5AE89236-0F5C-4EF0-B391-C433C4E4FD95}" sibTransId="{35243BED-DF38-458B-B617-9209C77E3F57}"/>
    <dgm:cxn modelId="{91DB4059-40DF-4BF9-A328-F8CA6F2191FB}" type="presParOf" srcId="{EA2E1B46-256E-4363-AF1A-0C8557BCBA36}" destId="{A77B38D6-8EF8-4F56-B969-6807478B1038}" srcOrd="0" destOrd="0" presId="urn:microsoft.com/office/officeart/2005/8/layout/vList2"/>
    <dgm:cxn modelId="{FE6AF6FC-F9F6-4CA6-950C-B5274DE3B438}" type="presParOf" srcId="{EA2E1B46-256E-4363-AF1A-0C8557BCBA36}" destId="{5EA0B79F-CFB8-42D2-8EC9-54CF8352C64D}" srcOrd="1" destOrd="0" presId="urn:microsoft.com/office/officeart/2005/8/layout/vList2"/>
    <dgm:cxn modelId="{99CB3E2D-D36E-405E-A8DD-E5C63A156D34}" type="presParOf" srcId="{EA2E1B46-256E-4363-AF1A-0C8557BCBA36}" destId="{B86AA557-CE9C-49BF-B03B-36F4240EAA66}" srcOrd="2" destOrd="0" presId="urn:microsoft.com/office/officeart/2005/8/layout/vList2"/>
    <dgm:cxn modelId="{174E3107-E586-4F1A-AFAF-CA2960D59FD5}" type="presParOf" srcId="{EA2E1B46-256E-4363-AF1A-0C8557BCBA36}" destId="{55140289-075B-4908-947E-02E96A4A80EF}" srcOrd="3" destOrd="0" presId="urn:microsoft.com/office/officeart/2005/8/layout/vList2"/>
    <dgm:cxn modelId="{C104DD97-AF6A-4A9C-B9CA-18C929864844}" type="presParOf" srcId="{EA2E1B46-256E-4363-AF1A-0C8557BCBA36}" destId="{F6AADD40-1F84-4F74-AAC7-A2883E3D1BE6}" srcOrd="4" destOrd="0" presId="urn:microsoft.com/office/officeart/2005/8/layout/vList2"/>
    <dgm:cxn modelId="{B9A9B96D-437D-4079-8E0B-5DBA6D62E7CF}" type="presParOf" srcId="{EA2E1B46-256E-4363-AF1A-0C8557BCBA36}" destId="{68CE9EC5-90F3-4CAC-A6FC-A52FEE195D70}" srcOrd="5" destOrd="0" presId="urn:microsoft.com/office/officeart/2005/8/layout/vList2"/>
    <dgm:cxn modelId="{B705821A-727C-4715-BFE5-00228245ACA7}" type="presParOf" srcId="{EA2E1B46-256E-4363-AF1A-0C8557BCBA36}" destId="{DC47DEB8-FE98-4F43-A066-58C03B93028E}" srcOrd="6" destOrd="0" presId="urn:microsoft.com/office/officeart/2005/8/layout/vList2"/>
    <dgm:cxn modelId="{AE765BC3-4330-4D97-A11E-A9E3E033FA52}" type="presParOf" srcId="{EA2E1B46-256E-4363-AF1A-0C8557BCBA36}" destId="{031F2820-1013-4704-BB9A-EC08DD15447D}" srcOrd="7" destOrd="0" presId="urn:microsoft.com/office/officeart/2005/8/layout/vList2"/>
    <dgm:cxn modelId="{ACA70878-7493-40F5-9262-75D446FC5F08}" type="presParOf" srcId="{EA2E1B46-256E-4363-AF1A-0C8557BCBA36}" destId="{652F038F-A09B-4D65-AEE8-DCBC5B29702E}" srcOrd="8" destOrd="0" presId="urn:microsoft.com/office/officeart/2005/8/layout/vList2"/>
    <dgm:cxn modelId="{E6DCCDB2-D2F6-4C16-B3C3-2EB9AB628C94}" type="presParOf" srcId="{EA2E1B46-256E-4363-AF1A-0C8557BCBA36}" destId="{A8458207-2F61-467E-A38E-9D8932D2DB5F}" srcOrd="9" destOrd="0" presId="urn:microsoft.com/office/officeart/2005/8/layout/vList2"/>
    <dgm:cxn modelId="{65FA9579-2564-4730-B559-45C7C724AFCB}" type="presParOf" srcId="{EA2E1B46-256E-4363-AF1A-0C8557BCBA36}" destId="{A59D1415-F54B-4C6A-801D-85A08EC69BFB}" srcOrd="10" destOrd="0" presId="urn:microsoft.com/office/officeart/2005/8/layout/vList2"/>
    <dgm:cxn modelId="{917FFF26-9D28-4D87-AA97-AC9823C8D4F5}" type="presParOf" srcId="{EA2E1B46-256E-4363-AF1A-0C8557BCBA36}" destId="{0C68473A-FE20-41F3-81C3-296A052FD1E7}" srcOrd="11" destOrd="0" presId="urn:microsoft.com/office/officeart/2005/8/layout/vList2"/>
    <dgm:cxn modelId="{A5C42D11-36D7-4B86-B087-E2733870B88E}" type="presParOf" srcId="{EA2E1B46-256E-4363-AF1A-0C8557BCBA36}" destId="{6C931AB7-9C62-419A-94E2-77A1CCB3F609}" srcOrd="12" destOrd="0" presId="urn:microsoft.com/office/officeart/2005/8/layout/vList2"/>
    <dgm:cxn modelId="{CA90E8A9-281D-4F2B-BAE0-CEAA4290FEDB}" type="presParOf" srcId="{EA2E1B46-256E-4363-AF1A-0C8557BCBA36}" destId="{21E677CA-E62B-40FB-BC8C-CD77073807C4}" srcOrd="13" destOrd="0" presId="urn:microsoft.com/office/officeart/2005/8/layout/vList2"/>
    <dgm:cxn modelId="{ECC10A74-8B22-493C-9586-25DD4F067A8A}" type="presParOf" srcId="{EA2E1B46-256E-4363-AF1A-0C8557BCBA36}" destId="{DF8F895E-BBB2-4368-B1EC-830618FFA55C}" srcOrd="14"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$ne:</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B2DF7BEF-E59B-45D8-823C-5FD4F0C31FB4}">
      <dgm:prSet custT="1"/>
      <dgm:spPr/>
      <dgm:t>
        <a:bodyPr/>
        <a:lstStyle/>
        <a:p>
          <a:r>
            <a:rPr lang="en-US" sz="2000" smtClean="0">
              <a:solidFill>
                <a:srgbClr val="000000"/>
              </a:solidFill>
            </a:rPr>
            <a:t>db.people.find( { NAME: { $ne:  “Shaggy”} } )</a:t>
          </a:r>
          <a:endParaRPr lang="en-US" sz="2000" dirty="0">
            <a:solidFill>
              <a:srgbClr val="000000"/>
            </a:solidFill>
          </a:endParaRPr>
        </a:p>
      </dgm:t>
    </dgm:pt>
    <dgm:pt modelId="{F48C451A-D3F8-4559-B934-7F35EF6F758D}" type="parTrans" cxnId="{52C7E504-4535-4C23-8F00-370A452BB6E6}">
      <dgm:prSet/>
      <dgm:spPr/>
      <dgm:t>
        <a:bodyPr/>
        <a:lstStyle/>
        <a:p>
          <a:endParaRPr lang="en-US" sz="2000">
            <a:solidFill>
              <a:srgbClr val="000000"/>
            </a:solidFill>
          </a:endParaRPr>
        </a:p>
      </dgm:t>
    </dgm:pt>
    <dgm:pt modelId="{0A176F1C-51FB-49CE-8B92-2A53DE600115}" type="sibTrans" cxnId="{52C7E504-4535-4C23-8F00-370A452BB6E6}">
      <dgm:prSet/>
      <dgm:spPr/>
      <dgm:t>
        <a:bodyPr/>
        <a:lstStyle/>
        <a:p>
          <a:endParaRPr lang="en-US" sz="2000">
            <a:solidFill>
              <a:srgbClr val="000000"/>
            </a:solidFill>
          </a:endParaRPr>
        </a:p>
      </dgm:t>
    </dgm:pt>
    <dgm:pt modelId="{689AEB52-5099-407B-A1C5-FC13627B3041}">
      <dgm:prSet custT="1"/>
      <dgm:spPr/>
      <dgm:t>
        <a:bodyPr/>
        <a:lstStyle/>
        <a:p>
          <a:r>
            <a:rPr lang="en-US" sz="2000" smtClean="0">
              <a:solidFill>
                <a:srgbClr val="000000"/>
              </a:solidFill>
            </a:rPr>
            <a:t>$nin:</a:t>
          </a:r>
          <a:endParaRPr lang="en-US" sz="2000" dirty="0" smtClean="0">
            <a:solidFill>
              <a:srgbClr val="000000"/>
            </a:solidFill>
          </a:endParaRPr>
        </a:p>
      </dgm:t>
    </dgm:pt>
    <dgm:pt modelId="{37B8D3AE-27EA-450B-B6E7-A242A99DBB24}" type="parTrans" cxnId="{60E1B9C1-1AC9-4CD5-BE51-38F41A287420}">
      <dgm:prSet/>
      <dgm:spPr/>
      <dgm:t>
        <a:bodyPr/>
        <a:lstStyle/>
        <a:p>
          <a:endParaRPr lang="en-US" sz="2000">
            <a:solidFill>
              <a:srgbClr val="000000"/>
            </a:solidFill>
          </a:endParaRPr>
        </a:p>
      </dgm:t>
    </dgm:pt>
    <dgm:pt modelId="{E421EA47-24C4-46E8-A260-792EE8D31370}" type="sibTrans" cxnId="{60E1B9C1-1AC9-4CD5-BE51-38F41A287420}">
      <dgm:prSet/>
      <dgm:spPr/>
      <dgm:t>
        <a:bodyPr/>
        <a:lstStyle/>
        <a:p>
          <a:endParaRPr lang="en-US" sz="2000">
            <a:solidFill>
              <a:srgbClr val="000000"/>
            </a:solidFill>
          </a:endParaRPr>
        </a:p>
      </dgm:t>
    </dgm:pt>
    <dgm:pt modelId="{4523B029-22EE-4109-B9C1-CE283CD680CD}">
      <dgm:prSet custT="1"/>
      <dgm:spPr/>
      <dgm:t>
        <a:bodyPr/>
        <a:lstStyle/>
        <a:p>
          <a:r>
            <a:rPr lang="en-US" sz="2000" smtClean="0">
              <a:solidFill>
                <a:srgbClr val="000000"/>
              </a:solidFill>
            </a:rPr>
            <a:t>db.people.find( { NAME: { $nin: [“Shaggy”, “Daphne”] } } )</a:t>
          </a:r>
          <a:endParaRPr lang="en-US" sz="2000" dirty="0">
            <a:solidFill>
              <a:srgbClr val="000000"/>
            </a:solidFill>
          </a:endParaRPr>
        </a:p>
      </dgm:t>
    </dgm:pt>
    <dgm:pt modelId="{905D106F-F8EE-41DD-979A-1117A3C1D740}" type="parTrans" cxnId="{1DDAA124-B785-4C12-9650-3B3652FF5036}">
      <dgm:prSet/>
      <dgm:spPr/>
      <dgm:t>
        <a:bodyPr/>
        <a:lstStyle/>
        <a:p>
          <a:endParaRPr lang="en-US" sz="2000">
            <a:solidFill>
              <a:srgbClr val="000000"/>
            </a:solidFill>
          </a:endParaRPr>
        </a:p>
      </dgm:t>
    </dgm:pt>
    <dgm:pt modelId="{F748FFF7-07EF-4081-B2F5-83B59DBEEDD4}" type="sibTrans" cxnId="{1DDAA124-B785-4C12-9650-3B3652FF5036}">
      <dgm:prSet/>
      <dgm:spPr/>
      <dgm:t>
        <a:bodyPr/>
        <a:lstStyle/>
        <a:p>
          <a:endParaRPr lang="en-US" sz="2000">
            <a:solidFill>
              <a:srgbClr val="000000"/>
            </a:solidFill>
          </a:endParaRPr>
        </a:p>
      </dgm:t>
    </dgm:pt>
    <dgm:pt modelId="{EC345D49-6F85-4C65-A3E3-A11A733DA590}">
      <dgm:prSet custT="1"/>
      <dgm:spPr/>
      <dgm:t>
        <a:bodyPr/>
        <a:lstStyle/>
        <a:p>
          <a:r>
            <a:rPr lang="en-US" sz="2000" smtClean="0">
              <a:solidFill>
                <a:srgbClr val="000000"/>
              </a:solidFill>
            </a:rPr>
            <a:t>$gt and $lt:</a:t>
          </a:r>
          <a:endParaRPr lang="en-US" sz="2000" dirty="0" smtClean="0">
            <a:solidFill>
              <a:srgbClr val="000000"/>
            </a:solidFill>
          </a:endParaRPr>
        </a:p>
      </dgm:t>
    </dgm:pt>
    <dgm:pt modelId="{22AB3A19-140F-42DB-A95A-0484D5EE979A}" type="parTrans" cxnId="{1E562EFB-14AA-4438-AFBE-91FC24267DFD}">
      <dgm:prSet/>
      <dgm:spPr/>
      <dgm:t>
        <a:bodyPr/>
        <a:lstStyle/>
        <a:p>
          <a:endParaRPr lang="en-US" sz="2000">
            <a:solidFill>
              <a:srgbClr val="000000"/>
            </a:solidFill>
          </a:endParaRPr>
        </a:p>
      </dgm:t>
    </dgm:pt>
    <dgm:pt modelId="{9A32D947-B8A2-4BDB-A867-E72C90EA98C9}" type="sibTrans" cxnId="{1E562EFB-14AA-4438-AFBE-91FC24267DFD}">
      <dgm:prSet/>
      <dgm:spPr/>
      <dgm:t>
        <a:bodyPr/>
        <a:lstStyle/>
        <a:p>
          <a:endParaRPr lang="en-US" sz="2000">
            <a:solidFill>
              <a:srgbClr val="000000"/>
            </a:solidFill>
          </a:endParaRPr>
        </a:p>
      </dgm:t>
    </dgm:pt>
    <dgm:pt modelId="{66A42117-225A-40AE-9312-992CF87E2975}">
      <dgm:prSet custT="1"/>
      <dgm:spPr/>
      <dgm:t>
        <a:bodyPr/>
        <a:lstStyle/>
        <a:p>
          <a:r>
            <a:rPr lang="en-US" sz="2000" smtClean="0">
              <a:solidFill>
                <a:srgbClr val="000000"/>
              </a:solidFill>
            </a:rPr>
            <a:t>db.people.find( AGE: { {$gt: 30, $lt: 35} } )</a:t>
          </a:r>
          <a:endParaRPr lang="en-US" sz="2000" dirty="0" smtClean="0">
            <a:solidFill>
              <a:srgbClr val="000000"/>
            </a:solidFill>
          </a:endParaRPr>
        </a:p>
      </dgm:t>
    </dgm:pt>
    <dgm:pt modelId="{227C959E-8F78-4B2B-918C-B62502220ABC}" type="parTrans" cxnId="{9CEAAD03-B32A-4C1C-BDA4-5063CD0AADB3}">
      <dgm:prSet/>
      <dgm:spPr/>
      <dgm:t>
        <a:bodyPr/>
        <a:lstStyle/>
        <a:p>
          <a:endParaRPr lang="en-US" sz="2000">
            <a:solidFill>
              <a:srgbClr val="000000"/>
            </a:solidFill>
          </a:endParaRPr>
        </a:p>
      </dgm:t>
    </dgm:pt>
    <dgm:pt modelId="{BC5363AA-A280-4D98-A3B7-4F63DB17985C}" type="sibTrans" cxnId="{9CEAAD03-B32A-4C1C-BDA4-5063CD0AADB3}">
      <dgm:prSet/>
      <dgm:spPr/>
      <dgm:t>
        <a:bodyPr/>
        <a:lstStyle/>
        <a:p>
          <a:endParaRPr lang="en-US" sz="2000">
            <a:solidFill>
              <a:srgbClr val="000000"/>
            </a:solidFill>
          </a:endParaRPr>
        </a:p>
      </dgm:t>
    </dgm:pt>
    <dgm:pt modelId="{26C7EFD9-AE46-4C1B-B054-C32950471355}">
      <dgm:prSet custT="1"/>
      <dgm:spPr/>
      <dgm:t>
        <a:bodyPr/>
        <a:lstStyle/>
        <a:p>
          <a:r>
            <a:rPr lang="en-US" sz="2000" smtClean="0">
              <a:solidFill>
                <a:srgbClr val="000000"/>
              </a:solidFill>
            </a:rPr>
            <a:t>$size (eg, people with exactly 3 kids):</a:t>
          </a:r>
          <a:endParaRPr lang="en-US" sz="2000" dirty="0" smtClean="0">
            <a:solidFill>
              <a:srgbClr val="000000"/>
            </a:solidFill>
          </a:endParaRPr>
        </a:p>
      </dgm:t>
    </dgm:pt>
    <dgm:pt modelId="{B391AFB0-35CB-4691-B9E6-2D9CA382622D}" type="parTrans" cxnId="{7AA89370-E9F2-4BB8-B674-CE4FC6366637}">
      <dgm:prSet/>
      <dgm:spPr/>
      <dgm:t>
        <a:bodyPr/>
        <a:lstStyle/>
        <a:p>
          <a:endParaRPr lang="en-US" sz="2000">
            <a:solidFill>
              <a:srgbClr val="000000"/>
            </a:solidFill>
          </a:endParaRPr>
        </a:p>
      </dgm:t>
    </dgm:pt>
    <dgm:pt modelId="{E07762D6-DCE8-408A-B564-5DB40EF2B51F}" type="sibTrans" cxnId="{7AA89370-E9F2-4BB8-B674-CE4FC6366637}">
      <dgm:prSet/>
      <dgm:spPr/>
      <dgm:t>
        <a:bodyPr/>
        <a:lstStyle/>
        <a:p>
          <a:endParaRPr lang="en-US" sz="2000">
            <a:solidFill>
              <a:srgbClr val="000000"/>
            </a:solidFill>
          </a:endParaRPr>
        </a:p>
      </dgm:t>
    </dgm:pt>
    <dgm:pt modelId="{15A9F586-2187-4423-A8E0-FFCEAA7AF501}">
      <dgm:prSet custT="1"/>
      <dgm:spPr/>
      <dgm:t>
        <a:bodyPr/>
        <a:lstStyle/>
        <a:p>
          <a:r>
            <a:rPr lang="en-US" sz="2000" smtClean="0">
              <a:solidFill>
                <a:srgbClr val="000000"/>
              </a:solidFill>
            </a:rPr>
            <a:t>db.people.find( KIDS: {$size: 3} )</a:t>
          </a:r>
          <a:endParaRPr lang="en-US" sz="2000" dirty="0" smtClean="0">
            <a:solidFill>
              <a:srgbClr val="000000"/>
            </a:solidFill>
          </a:endParaRPr>
        </a:p>
      </dgm:t>
    </dgm:pt>
    <dgm:pt modelId="{3399B095-9F6D-4672-86C8-A97D6613D36D}" type="parTrans" cxnId="{77C0DB58-CAAB-42D4-9125-7CD5836581BE}">
      <dgm:prSet/>
      <dgm:spPr/>
      <dgm:t>
        <a:bodyPr/>
        <a:lstStyle/>
        <a:p>
          <a:endParaRPr lang="en-US" sz="2000">
            <a:solidFill>
              <a:srgbClr val="000000"/>
            </a:solidFill>
          </a:endParaRPr>
        </a:p>
      </dgm:t>
    </dgm:pt>
    <dgm:pt modelId="{5FB1A52E-2808-4769-A58E-C16CFBF8CE39}" type="sibTrans" cxnId="{77C0DB58-CAAB-42D4-9125-7CD5836581BE}">
      <dgm:prSet/>
      <dgm:spPr/>
      <dgm:t>
        <a:bodyPr/>
        <a:lstStyle/>
        <a:p>
          <a:endParaRPr lang="en-US" sz="2000">
            <a:solidFill>
              <a:srgbClr val="000000"/>
            </a:solidFill>
          </a:endParaRPr>
        </a:p>
      </dgm:t>
    </dgm:pt>
    <dgm:pt modelId="{FF2DBF23-1DA3-4EDC-9509-60230951702B}">
      <dgm:prSet custT="1"/>
      <dgm:spPr/>
      <dgm:t>
        <a:bodyPr/>
        <a:lstStyle/>
        <a:p>
          <a:r>
            <a:rPr lang="en-US" sz="2000" smtClean="0">
              <a:solidFill>
                <a:srgbClr val="000000"/>
              </a:solidFill>
            </a:rPr>
            <a:t>regex: (eg, names starting with Ma or Mi)</a:t>
          </a:r>
          <a:endParaRPr lang="en-US" sz="2000" dirty="0" smtClean="0">
            <a:solidFill>
              <a:srgbClr val="000000"/>
            </a:solidFill>
          </a:endParaRPr>
        </a:p>
      </dgm:t>
    </dgm:pt>
    <dgm:pt modelId="{2FA71F5F-178B-4992-988D-788B4D672B8B}" type="parTrans" cxnId="{376B9E0E-A793-4827-82D9-CC5076D1F221}">
      <dgm:prSet/>
      <dgm:spPr/>
      <dgm:t>
        <a:bodyPr/>
        <a:lstStyle/>
        <a:p>
          <a:endParaRPr lang="en-US" sz="2000">
            <a:solidFill>
              <a:srgbClr val="000000"/>
            </a:solidFill>
          </a:endParaRPr>
        </a:p>
      </dgm:t>
    </dgm:pt>
    <dgm:pt modelId="{D11C4D04-A453-413D-8BAE-F67551875615}" type="sibTrans" cxnId="{376B9E0E-A793-4827-82D9-CC5076D1F221}">
      <dgm:prSet/>
      <dgm:spPr/>
      <dgm:t>
        <a:bodyPr/>
        <a:lstStyle/>
        <a:p>
          <a:endParaRPr lang="en-US" sz="2000">
            <a:solidFill>
              <a:srgbClr val="000000"/>
            </a:solidFill>
          </a:endParaRPr>
        </a:p>
      </dgm:t>
    </dgm:pt>
    <dgm:pt modelId="{F4E016A1-0832-44A5-BCB8-E99D3B012F62}">
      <dgm:prSet custT="1"/>
      <dgm:spPr/>
      <dgm:t>
        <a:bodyPr/>
        <a:lstStyle/>
        <a:p>
          <a:r>
            <a:rPr lang="en-US" sz="2000" smtClean="0">
              <a:solidFill>
                <a:srgbClr val="000000"/>
              </a:solidFill>
            </a:rPr>
            <a:t>db.people.find( {NAME: /^M(a|i)/} )</a:t>
          </a:r>
          <a:endParaRPr lang="en-US" sz="2000" dirty="0" smtClean="0">
            <a:solidFill>
              <a:srgbClr val="000000"/>
            </a:solidFill>
          </a:endParaRPr>
        </a:p>
      </dgm:t>
    </dgm:pt>
    <dgm:pt modelId="{0EBD68FD-E40B-462A-8EB2-2C64F2EE2DA0}" type="parTrans" cxnId="{0F103877-AACE-4F6D-A3F3-8DCD06899FE1}">
      <dgm:prSet/>
      <dgm:spPr/>
      <dgm:t>
        <a:bodyPr/>
        <a:lstStyle/>
        <a:p>
          <a:endParaRPr lang="en-US" sz="2000">
            <a:solidFill>
              <a:srgbClr val="000000"/>
            </a:solidFill>
          </a:endParaRPr>
        </a:p>
      </dgm:t>
    </dgm:pt>
    <dgm:pt modelId="{EE3547D1-82C2-49CC-978C-118954480EB0}" type="sibTrans" cxnId="{0F103877-AACE-4F6D-A3F3-8DCD06899FE1}">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5">
        <dgm:presLayoutVars>
          <dgm:chMax val="0"/>
          <dgm:bulletEnabled val="1"/>
        </dgm:presLayoutVars>
      </dgm:prSet>
      <dgm:spPr/>
      <dgm:t>
        <a:bodyPr/>
        <a:lstStyle/>
        <a:p>
          <a:endParaRPr lang="en-US"/>
        </a:p>
      </dgm:t>
    </dgm:pt>
    <dgm:pt modelId="{D35D2B51-CDB9-456F-AB69-03B1DA780EB7}" type="pres">
      <dgm:prSet presAssocID="{01B48101-CFA8-4641-83C7-B22F9ABEB30B}" presName="childText" presStyleLbl="revTx" presStyleIdx="0" presStyleCnt="5">
        <dgm:presLayoutVars>
          <dgm:bulletEnabled val="1"/>
        </dgm:presLayoutVars>
      </dgm:prSet>
      <dgm:spPr/>
      <dgm:t>
        <a:bodyPr/>
        <a:lstStyle/>
        <a:p>
          <a:endParaRPr lang="en-US"/>
        </a:p>
      </dgm:t>
    </dgm:pt>
    <dgm:pt modelId="{70CDB5AC-1678-4F15-A03F-AA12201AA6CE}" type="pres">
      <dgm:prSet presAssocID="{689AEB52-5099-407B-A1C5-FC13627B3041}" presName="parentText" presStyleLbl="node1" presStyleIdx="1" presStyleCnt="5">
        <dgm:presLayoutVars>
          <dgm:chMax val="0"/>
          <dgm:bulletEnabled val="1"/>
        </dgm:presLayoutVars>
      </dgm:prSet>
      <dgm:spPr/>
      <dgm:t>
        <a:bodyPr/>
        <a:lstStyle/>
        <a:p>
          <a:endParaRPr lang="en-US"/>
        </a:p>
      </dgm:t>
    </dgm:pt>
    <dgm:pt modelId="{34B0940A-CF69-45FE-ADA7-68A6C4EB25AC}" type="pres">
      <dgm:prSet presAssocID="{689AEB52-5099-407B-A1C5-FC13627B3041}" presName="childText" presStyleLbl="revTx" presStyleIdx="1" presStyleCnt="5">
        <dgm:presLayoutVars>
          <dgm:bulletEnabled val="1"/>
        </dgm:presLayoutVars>
      </dgm:prSet>
      <dgm:spPr/>
      <dgm:t>
        <a:bodyPr/>
        <a:lstStyle/>
        <a:p>
          <a:endParaRPr lang="en-US"/>
        </a:p>
      </dgm:t>
    </dgm:pt>
    <dgm:pt modelId="{521AF44D-2312-44F2-88BC-685002F3089C}" type="pres">
      <dgm:prSet presAssocID="{EC345D49-6F85-4C65-A3E3-A11A733DA590}" presName="parentText" presStyleLbl="node1" presStyleIdx="2" presStyleCnt="5">
        <dgm:presLayoutVars>
          <dgm:chMax val="0"/>
          <dgm:bulletEnabled val="1"/>
        </dgm:presLayoutVars>
      </dgm:prSet>
      <dgm:spPr/>
      <dgm:t>
        <a:bodyPr/>
        <a:lstStyle/>
        <a:p>
          <a:endParaRPr lang="en-US"/>
        </a:p>
      </dgm:t>
    </dgm:pt>
    <dgm:pt modelId="{EF4BD359-D437-47D3-BDAF-3616561C6D1E}" type="pres">
      <dgm:prSet presAssocID="{EC345D49-6F85-4C65-A3E3-A11A733DA590}" presName="childText" presStyleLbl="revTx" presStyleIdx="2" presStyleCnt="5">
        <dgm:presLayoutVars>
          <dgm:bulletEnabled val="1"/>
        </dgm:presLayoutVars>
      </dgm:prSet>
      <dgm:spPr/>
      <dgm:t>
        <a:bodyPr/>
        <a:lstStyle/>
        <a:p>
          <a:endParaRPr lang="en-US"/>
        </a:p>
      </dgm:t>
    </dgm:pt>
    <dgm:pt modelId="{FAAB3C50-1830-4577-B412-EB97DEF14883}" type="pres">
      <dgm:prSet presAssocID="{26C7EFD9-AE46-4C1B-B054-C32950471355}" presName="parentText" presStyleLbl="node1" presStyleIdx="3" presStyleCnt="5">
        <dgm:presLayoutVars>
          <dgm:chMax val="0"/>
          <dgm:bulletEnabled val="1"/>
        </dgm:presLayoutVars>
      </dgm:prSet>
      <dgm:spPr/>
      <dgm:t>
        <a:bodyPr/>
        <a:lstStyle/>
        <a:p>
          <a:endParaRPr lang="en-US"/>
        </a:p>
      </dgm:t>
    </dgm:pt>
    <dgm:pt modelId="{3C5A6C0E-1090-4A43-9846-8BB06CD1D924}" type="pres">
      <dgm:prSet presAssocID="{26C7EFD9-AE46-4C1B-B054-C32950471355}" presName="childText" presStyleLbl="revTx" presStyleIdx="3" presStyleCnt="5">
        <dgm:presLayoutVars>
          <dgm:bulletEnabled val="1"/>
        </dgm:presLayoutVars>
      </dgm:prSet>
      <dgm:spPr/>
      <dgm:t>
        <a:bodyPr/>
        <a:lstStyle/>
        <a:p>
          <a:endParaRPr lang="en-US"/>
        </a:p>
      </dgm:t>
    </dgm:pt>
    <dgm:pt modelId="{F831EABA-5D54-4DBD-B20D-2E9BCC9265FC}" type="pres">
      <dgm:prSet presAssocID="{FF2DBF23-1DA3-4EDC-9509-60230951702B}" presName="parentText" presStyleLbl="node1" presStyleIdx="4" presStyleCnt="5">
        <dgm:presLayoutVars>
          <dgm:chMax val="0"/>
          <dgm:bulletEnabled val="1"/>
        </dgm:presLayoutVars>
      </dgm:prSet>
      <dgm:spPr/>
      <dgm:t>
        <a:bodyPr/>
        <a:lstStyle/>
        <a:p>
          <a:endParaRPr lang="en-US"/>
        </a:p>
      </dgm:t>
    </dgm:pt>
    <dgm:pt modelId="{B779D05F-FD74-4E5D-9F36-0B80BA61AE08}" type="pres">
      <dgm:prSet presAssocID="{FF2DBF23-1DA3-4EDC-9509-60230951702B}" presName="childText" presStyleLbl="revTx" presStyleIdx="4" presStyleCnt="5">
        <dgm:presLayoutVars>
          <dgm:bulletEnabled val="1"/>
        </dgm:presLayoutVars>
      </dgm:prSet>
      <dgm:spPr/>
      <dgm:t>
        <a:bodyPr/>
        <a:lstStyle/>
        <a:p>
          <a:endParaRPr lang="en-US"/>
        </a:p>
      </dgm:t>
    </dgm:pt>
  </dgm:ptLst>
  <dgm:cxnLst>
    <dgm:cxn modelId="{F9527E7F-EC17-4879-88FA-68146FC41E36}" type="presOf" srcId="{B2DF7BEF-E59B-45D8-823C-5FD4F0C31FB4}" destId="{D35D2B51-CDB9-456F-AB69-03B1DA780EB7}" srcOrd="0" destOrd="0" presId="urn:microsoft.com/office/officeart/2005/8/layout/vList2"/>
    <dgm:cxn modelId="{60E1B9C1-1AC9-4CD5-BE51-38F41A287420}" srcId="{29B1402D-A153-4C5A-BE98-8D9F1780C5D8}" destId="{689AEB52-5099-407B-A1C5-FC13627B3041}" srcOrd="1" destOrd="0" parTransId="{37B8D3AE-27EA-450B-B6E7-A242A99DBB24}" sibTransId="{E421EA47-24C4-46E8-A260-792EE8D31370}"/>
    <dgm:cxn modelId="{7536D973-8958-43D6-8D57-C4A44A462C0E}" type="presOf" srcId="{29B1402D-A153-4C5A-BE98-8D9F1780C5D8}" destId="{EA2E1B46-256E-4363-AF1A-0C8557BCBA36}" srcOrd="0" destOrd="0" presId="urn:microsoft.com/office/officeart/2005/8/layout/vList2"/>
    <dgm:cxn modelId="{1DDAA124-B785-4C12-9650-3B3652FF5036}" srcId="{689AEB52-5099-407B-A1C5-FC13627B3041}" destId="{4523B029-22EE-4109-B9C1-CE283CD680CD}" srcOrd="0" destOrd="0" parTransId="{905D106F-F8EE-41DD-979A-1117A3C1D740}" sibTransId="{F748FFF7-07EF-4081-B2F5-83B59DBEEDD4}"/>
    <dgm:cxn modelId="{C305464D-5252-4471-8A96-DCF21A88AD75}" type="presOf" srcId="{4523B029-22EE-4109-B9C1-CE283CD680CD}" destId="{34B0940A-CF69-45FE-ADA7-68A6C4EB25AC}" srcOrd="0" destOrd="0" presId="urn:microsoft.com/office/officeart/2005/8/layout/vList2"/>
    <dgm:cxn modelId="{77C0DB58-CAAB-42D4-9125-7CD5836581BE}" srcId="{26C7EFD9-AE46-4C1B-B054-C32950471355}" destId="{15A9F586-2187-4423-A8E0-FFCEAA7AF501}" srcOrd="0" destOrd="0" parTransId="{3399B095-9F6D-4672-86C8-A97D6613D36D}" sibTransId="{5FB1A52E-2808-4769-A58E-C16CFBF8CE39}"/>
    <dgm:cxn modelId="{52C7E504-4535-4C23-8F00-370A452BB6E6}" srcId="{01B48101-CFA8-4641-83C7-B22F9ABEB30B}" destId="{B2DF7BEF-E59B-45D8-823C-5FD4F0C31FB4}" srcOrd="0" destOrd="0" parTransId="{F48C451A-D3F8-4559-B934-7F35EF6F758D}" sibTransId="{0A176F1C-51FB-49CE-8B92-2A53DE600115}"/>
    <dgm:cxn modelId="{376B9E0E-A793-4827-82D9-CC5076D1F221}" srcId="{29B1402D-A153-4C5A-BE98-8D9F1780C5D8}" destId="{FF2DBF23-1DA3-4EDC-9509-60230951702B}" srcOrd="4" destOrd="0" parTransId="{2FA71F5F-178B-4992-988D-788B4D672B8B}" sibTransId="{D11C4D04-A453-413D-8BAE-F67551875615}"/>
    <dgm:cxn modelId="{0EA56EE6-A8F6-4E9F-A93C-20EF14CA9D9E}" type="presOf" srcId="{EC345D49-6F85-4C65-A3E3-A11A733DA590}" destId="{521AF44D-2312-44F2-88BC-685002F3089C}" srcOrd="0" destOrd="0" presId="urn:microsoft.com/office/officeart/2005/8/layout/vList2"/>
    <dgm:cxn modelId="{0F103877-AACE-4F6D-A3F3-8DCD06899FE1}" srcId="{FF2DBF23-1DA3-4EDC-9509-60230951702B}" destId="{F4E016A1-0832-44A5-BCB8-E99D3B012F62}" srcOrd="0" destOrd="0" parTransId="{0EBD68FD-E40B-462A-8EB2-2C64F2EE2DA0}" sibTransId="{EE3547D1-82C2-49CC-978C-118954480EB0}"/>
    <dgm:cxn modelId="{BCD99632-5C8D-4840-A6FE-3E7ABEBEE1E7}" type="presOf" srcId="{FF2DBF23-1DA3-4EDC-9509-60230951702B}" destId="{F831EABA-5D54-4DBD-B20D-2E9BCC9265FC}" srcOrd="0" destOrd="0" presId="urn:microsoft.com/office/officeart/2005/8/layout/vList2"/>
    <dgm:cxn modelId="{E07CAD63-0E86-4D7B-A66A-5C3588C48197}" srcId="{29B1402D-A153-4C5A-BE98-8D9F1780C5D8}" destId="{01B48101-CFA8-4641-83C7-B22F9ABEB30B}" srcOrd="0" destOrd="0" parTransId="{4D5AEF54-14FE-4BA4-987A-BECEB44108D1}" sibTransId="{F03A470E-D788-4E8C-8198-3EC2B90C12B1}"/>
    <dgm:cxn modelId="{2CE30CEF-D7D1-4015-8E9A-12704E9C04E0}" type="presOf" srcId="{689AEB52-5099-407B-A1C5-FC13627B3041}" destId="{70CDB5AC-1678-4F15-A03F-AA12201AA6CE}" srcOrd="0" destOrd="0" presId="urn:microsoft.com/office/officeart/2005/8/layout/vList2"/>
    <dgm:cxn modelId="{50006B86-6D4A-4752-8412-2EA510F7D249}" type="presOf" srcId="{15A9F586-2187-4423-A8E0-FFCEAA7AF501}" destId="{3C5A6C0E-1090-4A43-9846-8BB06CD1D924}" srcOrd="0" destOrd="0" presId="urn:microsoft.com/office/officeart/2005/8/layout/vList2"/>
    <dgm:cxn modelId="{AB9F439B-3F3B-47BD-A4B8-8ECF1D4BA772}" type="presOf" srcId="{F4E016A1-0832-44A5-BCB8-E99D3B012F62}" destId="{B779D05F-FD74-4E5D-9F36-0B80BA61AE08}" srcOrd="0" destOrd="0" presId="urn:microsoft.com/office/officeart/2005/8/layout/vList2"/>
    <dgm:cxn modelId="{0D565F46-6FCE-43F8-BF66-AF6FE17BEB56}" type="presOf" srcId="{26C7EFD9-AE46-4C1B-B054-C32950471355}" destId="{FAAB3C50-1830-4577-B412-EB97DEF14883}" srcOrd="0" destOrd="0" presId="urn:microsoft.com/office/officeart/2005/8/layout/vList2"/>
    <dgm:cxn modelId="{23D46A84-163E-4310-B5DB-394798944FCC}" type="presOf" srcId="{66A42117-225A-40AE-9312-992CF87E2975}" destId="{EF4BD359-D437-47D3-BDAF-3616561C6D1E}" srcOrd="0" destOrd="0" presId="urn:microsoft.com/office/officeart/2005/8/layout/vList2"/>
    <dgm:cxn modelId="{1E562EFB-14AA-4438-AFBE-91FC24267DFD}" srcId="{29B1402D-A153-4C5A-BE98-8D9F1780C5D8}" destId="{EC345D49-6F85-4C65-A3E3-A11A733DA590}" srcOrd="2" destOrd="0" parTransId="{22AB3A19-140F-42DB-A95A-0484D5EE979A}" sibTransId="{9A32D947-B8A2-4BDB-A867-E72C90EA98C9}"/>
    <dgm:cxn modelId="{9CEAAD03-B32A-4C1C-BDA4-5063CD0AADB3}" srcId="{EC345D49-6F85-4C65-A3E3-A11A733DA590}" destId="{66A42117-225A-40AE-9312-992CF87E2975}" srcOrd="0" destOrd="0" parTransId="{227C959E-8F78-4B2B-918C-B62502220ABC}" sibTransId="{BC5363AA-A280-4D98-A3B7-4F63DB17985C}"/>
    <dgm:cxn modelId="{7AA89370-E9F2-4BB8-B674-CE4FC6366637}" srcId="{29B1402D-A153-4C5A-BE98-8D9F1780C5D8}" destId="{26C7EFD9-AE46-4C1B-B054-C32950471355}" srcOrd="3" destOrd="0" parTransId="{B391AFB0-35CB-4691-B9E6-2D9CA382622D}" sibTransId="{E07762D6-DCE8-408A-B564-5DB40EF2B51F}"/>
    <dgm:cxn modelId="{D1917E01-470A-4601-8B2E-F549B547586A}" type="presOf" srcId="{01B48101-CFA8-4641-83C7-B22F9ABEB30B}" destId="{A77B38D6-8EF8-4F56-B969-6807478B1038}" srcOrd="0" destOrd="0" presId="urn:microsoft.com/office/officeart/2005/8/layout/vList2"/>
    <dgm:cxn modelId="{C85CD946-84C9-4565-8804-A1D861D0CB54}" type="presParOf" srcId="{EA2E1B46-256E-4363-AF1A-0C8557BCBA36}" destId="{A77B38D6-8EF8-4F56-B969-6807478B1038}" srcOrd="0" destOrd="0" presId="urn:microsoft.com/office/officeart/2005/8/layout/vList2"/>
    <dgm:cxn modelId="{7D452FD4-C146-4E19-86C9-0B9FB5415CC7}" type="presParOf" srcId="{EA2E1B46-256E-4363-AF1A-0C8557BCBA36}" destId="{D35D2B51-CDB9-456F-AB69-03B1DA780EB7}" srcOrd="1" destOrd="0" presId="urn:microsoft.com/office/officeart/2005/8/layout/vList2"/>
    <dgm:cxn modelId="{4DF9D504-7E45-4670-A04D-9F21BA44E1C5}" type="presParOf" srcId="{EA2E1B46-256E-4363-AF1A-0C8557BCBA36}" destId="{70CDB5AC-1678-4F15-A03F-AA12201AA6CE}" srcOrd="2" destOrd="0" presId="urn:microsoft.com/office/officeart/2005/8/layout/vList2"/>
    <dgm:cxn modelId="{4B313A1A-8051-447E-9E14-F504F0A4DA3F}" type="presParOf" srcId="{EA2E1B46-256E-4363-AF1A-0C8557BCBA36}" destId="{34B0940A-CF69-45FE-ADA7-68A6C4EB25AC}" srcOrd="3" destOrd="0" presId="urn:microsoft.com/office/officeart/2005/8/layout/vList2"/>
    <dgm:cxn modelId="{B114F162-235C-4AA2-A01A-E0CB4EF62F15}" type="presParOf" srcId="{EA2E1B46-256E-4363-AF1A-0C8557BCBA36}" destId="{521AF44D-2312-44F2-88BC-685002F3089C}" srcOrd="4" destOrd="0" presId="urn:microsoft.com/office/officeart/2005/8/layout/vList2"/>
    <dgm:cxn modelId="{C1199865-7DC9-43E2-98CE-8F73B39F7F06}" type="presParOf" srcId="{EA2E1B46-256E-4363-AF1A-0C8557BCBA36}" destId="{EF4BD359-D437-47D3-BDAF-3616561C6D1E}" srcOrd="5" destOrd="0" presId="urn:microsoft.com/office/officeart/2005/8/layout/vList2"/>
    <dgm:cxn modelId="{4BE60E75-D33E-4CA9-9782-1F25D9363F38}" type="presParOf" srcId="{EA2E1B46-256E-4363-AF1A-0C8557BCBA36}" destId="{FAAB3C50-1830-4577-B412-EB97DEF14883}" srcOrd="6" destOrd="0" presId="urn:microsoft.com/office/officeart/2005/8/layout/vList2"/>
    <dgm:cxn modelId="{5841428A-48BD-4C7A-9801-7EC2D7005991}" type="presParOf" srcId="{EA2E1B46-256E-4363-AF1A-0C8557BCBA36}" destId="{3C5A6C0E-1090-4A43-9846-8BB06CD1D924}" srcOrd="7" destOrd="0" presId="urn:microsoft.com/office/officeart/2005/8/layout/vList2"/>
    <dgm:cxn modelId="{0788C17B-18BD-4288-B66F-ABE797931780}" type="presParOf" srcId="{EA2E1B46-256E-4363-AF1A-0C8557BCBA36}" destId="{F831EABA-5D54-4DBD-B20D-2E9BCC9265FC}" srcOrd="8" destOrd="0" presId="urn:microsoft.com/office/officeart/2005/8/layout/vList2"/>
    <dgm:cxn modelId="{65FE270C-BA6D-47E4-A7BC-71CCBDA2B68B}" type="presParOf" srcId="{EA2E1B46-256E-4363-AF1A-0C8557BCBA36}" destId="{B779D05F-FD74-4E5D-9F36-0B80BA61AE08}" srcOrd="9"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Like Query:</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AE929C70-8DC0-4A53-90DC-DE16D5D5D277}">
      <dgm:prSet custT="1"/>
      <dgm:spPr/>
      <dgm:t>
        <a:bodyPr/>
        <a:lstStyle/>
        <a:p>
          <a:r>
            <a:rPr lang="en-US" sz="2000" dirty="0" err="1" smtClean="0">
              <a:solidFill>
                <a:srgbClr val="000000"/>
              </a:solidFill>
            </a:rPr>
            <a:t>db.Tag.find</a:t>
          </a:r>
          <a:r>
            <a:rPr lang="en-US" sz="2000" dirty="0" smtClean="0">
              <a:solidFill>
                <a:srgbClr val="000000"/>
              </a:solidFill>
            </a:rPr>
            <a:t>( {name:/^term/} )</a:t>
          </a:r>
        </a:p>
      </dgm:t>
    </dgm:pt>
    <dgm:pt modelId="{23660A76-DDCA-4498-B653-2E70A10FE75C}" type="parTrans" cxnId="{A809A06D-FA68-448C-B6C5-1C7AB24B4CAD}">
      <dgm:prSet/>
      <dgm:spPr/>
      <dgm:t>
        <a:bodyPr/>
        <a:lstStyle/>
        <a:p>
          <a:endParaRPr lang="en-US" sz="2000">
            <a:solidFill>
              <a:srgbClr val="000000"/>
            </a:solidFill>
          </a:endParaRPr>
        </a:p>
      </dgm:t>
    </dgm:pt>
    <dgm:pt modelId="{B0CC2CF5-50E5-44C6-BEEA-0D129998095F}" type="sibTrans" cxnId="{A809A06D-FA68-448C-B6C5-1C7AB24B4CAD}">
      <dgm:prSet/>
      <dgm:spPr/>
      <dgm:t>
        <a:bodyPr/>
        <a:lstStyle/>
        <a:p>
          <a:endParaRPr lang="en-US" sz="2000">
            <a:solidFill>
              <a:srgbClr val="000000"/>
            </a:solidFill>
          </a:endParaRPr>
        </a:p>
      </dgm:t>
    </dgm:pt>
    <dgm:pt modelId="{19DC0B64-822A-452C-B777-39F182730F2B}">
      <dgm:prSet custT="1"/>
      <dgm:spPr/>
      <dgm:t>
        <a:bodyPr/>
        <a:lstStyle/>
        <a:p>
          <a:r>
            <a:rPr lang="en-US" sz="2000" dirty="0" smtClean="0">
              <a:solidFill>
                <a:srgbClr val="000000"/>
              </a:solidFill>
            </a:rPr>
            <a:t>1  for ascending sort</a:t>
          </a:r>
        </a:p>
      </dgm:t>
    </dgm:pt>
    <dgm:pt modelId="{4D8721B0-B5B5-4FAB-ACFC-B6CA497DC840}" type="parTrans" cxnId="{F0C89009-D762-4E2D-B962-FAC76E7CC1A3}">
      <dgm:prSet/>
      <dgm:spPr/>
      <dgm:t>
        <a:bodyPr/>
        <a:lstStyle/>
        <a:p>
          <a:endParaRPr lang="en-US" sz="2000">
            <a:solidFill>
              <a:srgbClr val="000000"/>
            </a:solidFill>
          </a:endParaRPr>
        </a:p>
      </dgm:t>
    </dgm:pt>
    <dgm:pt modelId="{1F9BBD1D-1CE3-43F0-AE2C-6D66750EE9E3}" type="sibTrans" cxnId="{F0C89009-D762-4E2D-B962-FAC76E7CC1A3}">
      <dgm:prSet/>
      <dgm:spPr/>
      <dgm:t>
        <a:bodyPr/>
        <a:lstStyle/>
        <a:p>
          <a:endParaRPr lang="en-US" sz="2000">
            <a:solidFill>
              <a:srgbClr val="000000"/>
            </a:solidFill>
          </a:endParaRPr>
        </a:p>
      </dgm:t>
    </dgm:pt>
    <dgm:pt modelId="{A283E88D-7A17-44B5-831B-D1E9769D05DE}">
      <dgm:prSet custT="1"/>
      <dgm:spPr/>
      <dgm:t>
        <a:bodyPr/>
        <a:lstStyle/>
        <a:p>
          <a:r>
            <a:rPr lang="en-US" sz="2000" dirty="0" smtClean="0">
              <a:solidFill>
                <a:srgbClr val="000000"/>
              </a:solidFill>
            </a:rPr>
            <a:t>-1 for descending sort        </a:t>
          </a:r>
        </a:p>
      </dgm:t>
    </dgm:pt>
    <dgm:pt modelId="{D9BC66E9-2C30-498C-AB3C-734D0EF33AE9}" type="parTrans" cxnId="{7D782F30-52FE-4FB0-98D9-9FB2BAE1352C}">
      <dgm:prSet/>
      <dgm:spPr/>
      <dgm:t>
        <a:bodyPr/>
        <a:lstStyle/>
        <a:p>
          <a:endParaRPr lang="en-US" sz="2000">
            <a:solidFill>
              <a:srgbClr val="000000"/>
            </a:solidFill>
          </a:endParaRPr>
        </a:p>
      </dgm:t>
    </dgm:pt>
    <dgm:pt modelId="{BF779655-887A-42D9-BE06-27CB6F20B1C0}" type="sibTrans" cxnId="{7D782F30-52FE-4FB0-98D9-9FB2BAE1352C}">
      <dgm:prSet/>
      <dgm:spPr/>
      <dgm:t>
        <a:bodyPr/>
        <a:lstStyle/>
        <a:p>
          <a:endParaRPr lang="en-US" sz="2000">
            <a:solidFill>
              <a:srgbClr val="000000"/>
            </a:solidFill>
          </a:endParaRPr>
        </a:p>
      </dgm:t>
    </dgm:pt>
    <dgm:pt modelId="{276C4FA8-9DDF-4A20-9A7B-2777A034DD9D}">
      <dgm:prSet custT="1"/>
      <dgm:spPr/>
      <dgm:t>
        <a:bodyPr/>
        <a:lstStyle/>
        <a:p>
          <a:r>
            <a:rPr lang="en-US" sz="2000" dirty="0" err="1" smtClean="0">
              <a:solidFill>
                <a:srgbClr val="000000"/>
              </a:solidFill>
            </a:rPr>
            <a:t>db.Tag.find</a:t>
          </a:r>
          <a:r>
            <a:rPr lang="en-US" sz="2000" dirty="0" smtClean="0">
              <a:solidFill>
                <a:srgbClr val="000000"/>
              </a:solidFill>
            </a:rPr>
            <a:t>().sort( {</a:t>
          </a:r>
          <a:r>
            <a:rPr lang="en-US" sz="2000" dirty="0" err="1" smtClean="0">
              <a:solidFill>
                <a:srgbClr val="000000"/>
              </a:solidFill>
            </a:rPr>
            <a:t>userName</a:t>
          </a:r>
          <a:r>
            <a:rPr lang="en-US" sz="2000" dirty="0" smtClean="0">
              <a:solidFill>
                <a:srgbClr val="000000"/>
              </a:solidFill>
            </a:rPr>
            <a:t>:-1, age:1} );</a:t>
          </a:r>
        </a:p>
      </dgm:t>
    </dgm:pt>
    <dgm:pt modelId="{C0A0D36A-377C-4785-A140-B3885F1BDC83}" type="parTrans" cxnId="{419A4A20-7B22-4C78-BBF4-737CA0A9B3BE}">
      <dgm:prSet/>
      <dgm:spPr/>
      <dgm:t>
        <a:bodyPr/>
        <a:lstStyle/>
        <a:p>
          <a:endParaRPr lang="en-US" sz="2000">
            <a:solidFill>
              <a:srgbClr val="000000"/>
            </a:solidFill>
          </a:endParaRPr>
        </a:p>
      </dgm:t>
    </dgm:pt>
    <dgm:pt modelId="{E6350F79-3154-4989-9CFA-4B14E2E2F01C}" type="sibTrans" cxnId="{419A4A20-7B22-4C78-BBF4-737CA0A9B3BE}">
      <dgm:prSet/>
      <dgm:spPr/>
      <dgm:t>
        <a:bodyPr/>
        <a:lstStyle/>
        <a:p>
          <a:endParaRPr lang="en-US" sz="2000">
            <a:solidFill>
              <a:srgbClr val="000000"/>
            </a:solidFill>
          </a:endParaRPr>
        </a:p>
      </dgm:t>
    </dgm:pt>
    <dgm:pt modelId="{FA204C81-CBDB-47BD-A612-A53F628CF38D}">
      <dgm:prSet custT="1"/>
      <dgm:spPr/>
      <dgm:t>
        <a:bodyPr/>
        <a:lstStyle/>
        <a:p>
          <a:r>
            <a:rPr lang="en-US" sz="2000" dirty="0" err="1" smtClean="0">
              <a:solidFill>
                <a:srgbClr val="000000"/>
              </a:solidFill>
            </a:rPr>
            <a:t>db.Tag.find</a:t>
          </a:r>
          <a:r>
            <a:rPr lang="en-US" sz="2000" dirty="0" smtClean="0">
              <a:solidFill>
                <a:srgbClr val="000000"/>
              </a:solidFill>
            </a:rPr>
            <a:t>().limit(10); </a:t>
          </a:r>
          <a:endParaRPr lang="en-US" sz="2000" dirty="0">
            <a:solidFill>
              <a:srgbClr val="000000"/>
            </a:solidFill>
          </a:endParaRPr>
        </a:p>
      </dgm:t>
    </dgm:pt>
    <dgm:pt modelId="{0419BEB1-973A-4CD6-8140-18253A1C8630}" type="parTrans" cxnId="{A9EE90EB-6148-4144-A009-2E8BCD8B5733}">
      <dgm:prSet/>
      <dgm:spPr/>
      <dgm:t>
        <a:bodyPr/>
        <a:lstStyle/>
        <a:p>
          <a:endParaRPr lang="en-US" sz="2000">
            <a:solidFill>
              <a:srgbClr val="000000"/>
            </a:solidFill>
          </a:endParaRPr>
        </a:p>
      </dgm:t>
    </dgm:pt>
    <dgm:pt modelId="{231E801C-4850-4AA7-B4C6-4FD9D9307DAA}" type="sibTrans" cxnId="{A9EE90EB-6148-4144-A009-2E8BCD8B5733}">
      <dgm:prSet/>
      <dgm:spPr/>
      <dgm:t>
        <a:bodyPr/>
        <a:lstStyle/>
        <a:p>
          <a:endParaRPr lang="en-US" sz="2000">
            <a:solidFill>
              <a:srgbClr val="000000"/>
            </a:solidFill>
          </a:endParaRPr>
        </a:p>
      </dgm:t>
    </dgm:pt>
    <dgm:pt modelId="{82849804-2AED-48A0-8766-D72564D703AA}">
      <dgm:prSet custT="1"/>
      <dgm:spPr/>
      <dgm:t>
        <a:bodyPr/>
        <a:lstStyle/>
        <a:p>
          <a:r>
            <a:rPr lang="en-US" sz="2000" smtClean="0">
              <a:solidFill>
                <a:srgbClr val="000000"/>
              </a:solidFill>
            </a:rPr>
            <a:t>Sort Query: </a:t>
          </a:r>
          <a:endParaRPr lang="en-US" sz="2000" dirty="0" smtClean="0">
            <a:solidFill>
              <a:srgbClr val="000000"/>
            </a:solidFill>
          </a:endParaRPr>
        </a:p>
      </dgm:t>
    </dgm:pt>
    <dgm:pt modelId="{3BC04760-25DE-40A6-984C-F810382E56B4}" type="parTrans" cxnId="{2F213142-18F7-45DE-8E71-A830EF0C1A9A}">
      <dgm:prSet/>
      <dgm:spPr/>
      <dgm:t>
        <a:bodyPr/>
        <a:lstStyle/>
        <a:p>
          <a:endParaRPr lang="en-US" sz="2000">
            <a:solidFill>
              <a:srgbClr val="000000"/>
            </a:solidFill>
          </a:endParaRPr>
        </a:p>
      </dgm:t>
    </dgm:pt>
    <dgm:pt modelId="{F9478372-177E-4EA7-985D-C19291FD9936}" type="sibTrans" cxnId="{2F213142-18F7-45DE-8E71-A830EF0C1A9A}">
      <dgm:prSet/>
      <dgm:spPr/>
      <dgm:t>
        <a:bodyPr/>
        <a:lstStyle/>
        <a:p>
          <a:endParaRPr lang="en-US" sz="2000">
            <a:solidFill>
              <a:srgbClr val="000000"/>
            </a:solidFill>
          </a:endParaRPr>
        </a:p>
      </dgm:t>
    </dgm:pt>
    <dgm:pt modelId="{86A78685-511C-406A-A84A-A3404CB03E1E}">
      <dgm:prSet custT="1"/>
      <dgm:spPr/>
      <dgm:t>
        <a:bodyPr/>
        <a:lstStyle/>
        <a:p>
          <a:r>
            <a:rPr lang="en-US" sz="2000" smtClean="0">
              <a:solidFill>
                <a:srgbClr val="000000"/>
              </a:solidFill>
            </a:rPr>
            <a:t>Limit Query: </a:t>
          </a:r>
          <a:endParaRPr lang="en-US" sz="2000" dirty="0" smtClean="0">
            <a:solidFill>
              <a:srgbClr val="000000"/>
            </a:solidFill>
          </a:endParaRPr>
        </a:p>
      </dgm:t>
    </dgm:pt>
    <dgm:pt modelId="{DB46CB53-E0D6-431E-A170-EB766798C58B}" type="parTrans" cxnId="{0048D9F6-DAAF-4392-9757-0E16CA81C7C4}">
      <dgm:prSet/>
      <dgm:spPr/>
      <dgm:t>
        <a:bodyPr/>
        <a:lstStyle/>
        <a:p>
          <a:endParaRPr lang="en-US" sz="2000">
            <a:solidFill>
              <a:srgbClr val="000000"/>
            </a:solidFill>
          </a:endParaRPr>
        </a:p>
      </dgm:t>
    </dgm:pt>
    <dgm:pt modelId="{9EB210EC-8A24-41B2-B515-DEEECD6365EB}" type="sibTrans" cxnId="{0048D9F6-DAAF-4392-9757-0E16CA81C7C4}">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3">
        <dgm:presLayoutVars>
          <dgm:chMax val="0"/>
          <dgm:bulletEnabled val="1"/>
        </dgm:presLayoutVars>
      </dgm:prSet>
      <dgm:spPr/>
      <dgm:t>
        <a:bodyPr/>
        <a:lstStyle/>
        <a:p>
          <a:endParaRPr lang="en-US"/>
        </a:p>
      </dgm:t>
    </dgm:pt>
    <dgm:pt modelId="{D35D2B51-CDB9-456F-AB69-03B1DA780EB7}" type="pres">
      <dgm:prSet presAssocID="{01B48101-CFA8-4641-83C7-B22F9ABEB30B}" presName="childText" presStyleLbl="revTx" presStyleIdx="0" presStyleCnt="3">
        <dgm:presLayoutVars>
          <dgm:bulletEnabled val="1"/>
        </dgm:presLayoutVars>
      </dgm:prSet>
      <dgm:spPr/>
      <dgm:t>
        <a:bodyPr/>
        <a:lstStyle/>
        <a:p>
          <a:endParaRPr lang="en-US"/>
        </a:p>
      </dgm:t>
    </dgm:pt>
    <dgm:pt modelId="{E8CACB1F-978C-41CC-A5FF-0E876DF13E2B}" type="pres">
      <dgm:prSet presAssocID="{82849804-2AED-48A0-8766-D72564D703AA}" presName="parentText" presStyleLbl="node1" presStyleIdx="1" presStyleCnt="3">
        <dgm:presLayoutVars>
          <dgm:chMax val="0"/>
          <dgm:bulletEnabled val="1"/>
        </dgm:presLayoutVars>
      </dgm:prSet>
      <dgm:spPr/>
      <dgm:t>
        <a:bodyPr/>
        <a:lstStyle/>
        <a:p>
          <a:endParaRPr lang="en-US"/>
        </a:p>
      </dgm:t>
    </dgm:pt>
    <dgm:pt modelId="{92E32F99-F753-4F50-8A51-CF17C879E123}" type="pres">
      <dgm:prSet presAssocID="{82849804-2AED-48A0-8766-D72564D703AA}" presName="childText" presStyleLbl="revTx" presStyleIdx="1" presStyleCnt="3">
        <dgm:presLayoutVars>
          <dgm:bulletEnabled val="1"/>
        </dgm:presLayoutVars>
      </dgm:prSet>
      <dgm:spPr/>
      <dgm:t>
        <a:bodyPr/>
        <a:lstStyle/>
        <a:p>
          <a:endParaRPr lang="en-US"/>
        </a:p>
      </dgm:t>
    </dgm:pt>
    <dgm:pt modelId="{7EEEF63B-AB8D-436F-8506-C75176339987}" type="pres">
      <dgm:prSet presAssocID="{86A78685-511C-406A-A84A-A3404CB03E1E}" presName="parentText" presStyleLbl="node1" presStyleIdx="2" presStyleCnt="3">
        <dgm:presLayoutVars>
          <dgm:chMax val="0"/>
          <dgm:bulletEnabled val="1"/>
        </dgm:presLayoutVars>
      </dgm:prSet>
      <dgm:spPr/>
      <dgm:t>
        <a:bodyPr/>
        <a:lstStyle/>
        <a:p>
          <a:endParaRPr lang="en-US"/>
        </a:p>
      </dgm:t>
    </dgm:pt>
    <dgm:pt modelId="{EB656B1B-16AE-494F-BF5C-FDE471797109}" type="pres">
      <dgm:prSet presAssocID="{86A78685-511C-406A-A84A-A3404CB03E1E}" presName="childText" presStyleLbl="revTx" presStyleIdx="2" presStyleCnt="3">
        <dgm:presLayoutVars>
          <dgm:bulletEnabled val="1"/>
        </dgm:presLayoutVars>
      </dgm:prSet>
      <dgm:spPr/>
      <dgm:t>
        <a:bodyPr/>
        <a:lstStyle/>
        <a:p>
          <a:endParaRPr lang="en-US"/>
        </a:p>
      </dgm:t>
    </dgm:pt>
  </dgm:ptLst>
  <dgm:cxnLst>
    <dgm:cxn modelId="{401590E4-14DE-4158-B9D1-FF569B506BF1}" type="presOf" srcId="{29B1402D-A153-4C5A-BE98-8D9F1780C5D8}" destId="{EA2E1B46-256E-4363-AF1A-0C8557BCBA36}" srcOrd="0" destOrd="0" presId="urn:microsoft.com/office/officeart/2005/8/layout/vList2"/>
    <dgm:cxn modelId="{9A9AE1DF-6EF4-403C-BC3B-B68CCC040FF7}" type="presOf" srcId="{A283E88D-7A17-44B5-831B-D1E9769D05DE}" destId="{92E32F99-F753-4F50-8A51-CF17C879E123}" srcOrd="0" destOrd="1" presId="urn:microsoft.com/office/officeart/2005/8/layout/vList2"/>
    <dgm:cxn modelId="{B680ACB7-5F44-45FB-A9F9-8E8142986449}" type="presOf" srcId="{19DC0B64-822A-452C-B777-39F182730F2B}" destId="{92E32F99-F753-4F50-8A51-CF17C879E123}" srcOrd="0" destOrd="0" presId="urn:microsoft.com/office/officeart/2005/8/layout/vList2"/>
    <dgm:cxn modelId="{F0C89009-D762-4E2D-B962-FAC76E7CC1A3}" srcId="{82849804-2AED-48A0-8766-D72564D703AA}" destId="{19DC0B64-822A-452C-B777-39F182730F2B}" srcOrd="0" destOrd="0" parTransId="{4D8721B0-B5B5-4FAB-ACFC-B6CA497DC840}" sibTransId="{1F9BBD1D-1CE3-43F0-AE2C-6D66750EE9E3}"/>
    <dgm:cxn modelId="{0048D9F6-DAAF-4392-9757-0E16CA81C7C4}" srcId="{29B1402D-A153-4C5A-BE98-8D9F1780C5D8}" destId="{86A78685-511C-406A-A84A-A3404CB03E1E}" srcOrd="2" destOrd="0" parTransId="{DB46CB53-E0D6-431E-A170-EB766798C58B}" sibTransId="{9EB210EC-8A24-41B2-B515-DEEECD6365EB}"/>
    <dgm:cxn modelId="{E1E9403A-B061-4BCA-8202-5C129AAE6218}" type="presOf" srcId="{AE929C70-8DC0-4A53-90DC-DE16D5D5D277}" destId="{D35D2B51-CDB9-456F-AB69-03B1DA780EB7}" srcOrd="0" destOrd="0" presId="urn:microsoft.com/office/officeart/2005/8/layout/vList2"/>
    <dgm:cxn modelId="{E07CAD63-0E86-4D7B-A66A-5C3588C48197}" srcId="{29B1402D-A153-4C5A-BE98-8D9F1780C5D8}" destId="{01B48101-CFA8-4641-83C7-B22F9ABEB30B}" srcOrd="0" destOrd="0" parTransId="{4D5AEF54-14FE-4BA4-987A-BECEB44108D1}" sibTransId="{F03A470E-D788-4E8C-8198-3EC2B90C12B1}"/>
    <dgm:cxn modelId="{2F213142-18F7-45DE-8E71-A830EF0C1A9A}" srcId="{29B1402D-A153-4C5A-BE98-8D9F1780C5D8}" destId="{82849804-2AED-48A0-8766-D72564D703AA}" srcOrd="1" destOrd="0" parTransId="{3BC04760-25DE-40A6-984C-F810382E56B4}" sibTransId="{F9478372-177E-4EA7-985D-C19291FD9936}"/>
    <dgm:cxn modelId="{A809A06D-FA68-448C-B6C5-1C7AB24B4CAD}" srcId="{01B48101-CFA8-4641-83C7-B22F9ABEB30B}" destId="{AE929C70-8DC0-4A53-90DC-DE16D5D5D277}" srcOrd="0" destOrd="0" parTransId="{23660A76-DDCA-4498-B653-2E70A10FE75C}" sibTransId="{B0CC2CF5-50E5-44C6-BEEA-0D129998095F}"/>
    <dgm:cxn modelId="{2B6C6522-8799-4F34-B4AC-AC8CB933DE90}" type="presOf" srcId="{01B48101-CFA8-4641-83C7-B22F9ABEB30B}" destId="{A77B38D6-8EF8-4F56-B969-6807478B1038}" srcOrd="0" destOrd="0" presId="urn:microsoft.com/office/officeart/2005/8/layout/vList2"/>
    <dgm:cxn modelId="{A10F7631-E42F-412C-9E2E-F2014A2CA879}" type="presOf" srcId="{276C4FA8-9DDF-4A20-9A7B-2777A034DD9D}" destId="{92E32F99-F753-4F50-8A51-CF17C879E123}" srcOrd="0" destOrd="2" presId="urn:microsoft.com/office/officeart/2005/8/layout/vList2"/>
    <dgm:cxn modelId="{A9EE90EB-6148-4144-A009-2E8BCD8B5733}" srcId="{86A78685-511C-406A-A84A-A3404CB03E1E}" destId="{FA204C81-CBDB-47BD-A612-A53F628CF38D}" srcOrd="0" destOrd="0" parTransId="{0419BEB1-973A-4CD6-8140-18253A1C8630}" sibTransId="{231E801C-4850-4AA7-B4C6-4FD9D9307DAA}"/>
    <dgm:cxn modelId="{419A4A20-7B22-4C78-BBF4-737CA0A9B3BE}" srcId="{82849804-2AED-48A0-8766-D72564D703AA}" destId="{276C4FA8-9DDF-4A20-9A7B-2777A034DD9D}" srcOrd="2" destOrd="0" parTransId="{C0A0D36A-377C-4785-A140-B3885F1BDC83}" sibTransId="{E6350F79-3154-4989-9CFA-4B14E2E2F01C}"/>
    <dgm:cxn modelId="{A649C6D9-2735-4A7B-9AA6-ED75FA3DE2B2}" type="presOf" srcId="{FA204C81-CBDB-47BD-A612-A53F628CF38D}" destId="{EB656B1B-16AE-494F-BF5C-FDE471797109}" srcOrd="0" destOrd="0" presId="urn:microsoft.com/office/officeart/2005/8/layout/vList2"/>
    <dgm:cxn modelId="{D1EDB83E-CF45-4873-B298-C67C6E664595}" type="presOf" srcId="{82849804-2AED-48A0-8766-D72564D703AA}" destId="{E8CACB1F-978C-41CC-A5FF-0E876DF13E2B}" srcOrd="0" destOrd="0" presId="urn:microsoft.com/office/officeart/2005/8/layout/vList2"/>
    <dgm:cxn modelId="{7D782F30-52FE-4FB0-98D9-9FB2BAE1352C}" srcId="{82849804-2AED-48A0-8766-D72564D703AA}" destId="{A283E88D-7A17-44B5-831B-D1E9769D05DE}" srcOrd="1" destOrd="0" parTransId="{D9BC66E9-2C30-498C-AB3C-734D0EF33AE9}" sibTransId="{BF779655-887A-42D9-BE06-27CB6F20B1C0}"/>
    <dgm:cxn modelId="{B65F043C-B3AE-4932-A80C-3F050E40C756}" type="presOf" srcId="{86A78685-511C-406A-A84A-A3404CB03E1E}" destId="{7EEEF63B-AB8D-436F-8506-C75176339987}" srcOrd="0" destOrd="0" presId="urn:microsoft.com/office/officeart/2005/8/layout/vList2"/>
    <dgm:cxn modelId="{98069DB1-A8B2-4CA5-B591-707F5468DC10}" type="presParOf" srcId="{EA2E1B46-256E-4363-AF1A-0C8557BCBA36}" destId="{A77B38D6-8EF8-4F56-B969-6807478B1038}" srcOrd="0" destOrd="0" presId="urn:microsoft.com/office/officeart/2005/8/layout/vList2"/>
    <dgm:cxn modelId="{6B5A1B7D-E7B6-4850-90C3-C86F5F4BC45A}" type="presParOf" srcId="{EA2E1B46-256E-4363-AF1A-0C8557BCBA36}" destId="{D35D2B51-CDB9-456F-AB69-03B1DA780EB7}" srcOrd="1" destOrd="0" presId="urn:microsoft.com/office/officeart/2005/8/layout/vList2"/>
    <dgm:cxn modelId="{58D6153D-B9CD-47E6-8680-AB949FF0BF4E}" type="presParOf" srcId="{EA2E1B46-256E-4363-AF1A-0C8557BCBA36}" destId="{E8CACB1F-978C-41CC-A5FF-0E876DF13E2B}" srcOrd="2" destOrd="0" presId="urn:microsoft.com/office/officeart/2005/8/layout/vList2"/>
    <dgm:cxn modelId="{38FF3978-03C3-4B3F-9C8A-66AA8B4305A8}" type="presParOf" srcId="{EA2E1B46-256E-4363-AF1A-0C8557BCBA36}" destId="{92E32F99-F753-4F50-8A51-CF17C879E123}" srcOrd="3" destOrd="0" presId="urn:microsoft.com/office/officeart/2005/8/layout/vList2"/>
    <dgm:cxn modelId="{B9E02902-0A99-4755-AF7E-CE7A77C906EC}" type="presParOf" srcId="{EA2E1B46-256E-4363-AF1A-0C8557BCBA36}" destId="{7EEEF63B-AB8D-436F-8506-C75176339987}" srcOrd="4" destOrd="0" presId="urn:microsoft.com/office/officeart/2005/8/layout/vList2"/>
    <dgm:cxn modelId="{81BEA80F-F28C-418C-A166-EE641582159D}" type="presParOf" srcId="{EA2E1B46-256E-4363-AF1A-0C8557BCBA36}" destId="{EB656B1B-16AE-494F-BF5C-FDE471797109}" srcOrd="5"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Count Query: </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891EBF1F-7DA7-45D3-9042-6EE55A81DDFA}">
      <dgm:prSet custT="1"/>
      <dgm:spPr/>
      <dgm:t>
        <a:bodyPr/>
        <a:lstStyle/>
        <a:p>
          <a:r>
            <a:rPr lang="en-US" sz="2000" dirty="0" err="1" smtClean="0">
              <a:solidFill>
                <a:srgbClr val="000000"/>
              </a:solidFill>
            </a:rPr>
            <a:t>db.Tag.find</a:t>
          </a:r>
          <a:r>
            <a:rPr lang="en-US" sz="2000" dirty="0" smtClean="0">
              <a:solidFill>
                <a:srgbClr val="000000"/>
              </a:solidFill>
            </a:rPr>
            <a:t>().count();</a:t>
          </a:r>
        </a:p>
      </dgm:t>
    </dgm:pt>
    <dgm:pt modelId="{4C43CCF6-285C-4931-9F5F-2BFD16BBB018}" type="parTrans" cxnId="{B1524DB5-50F0-4618-83CC-3CBBB8CF1136}">
      <dgm:prSet/>
      <dgm:spPr/>
      <dgm:t>
        <a:bodyPr/>
        <a:lstStyle/>
        <a:p>
          <a:endParaRPr lang="en-US" sz="2000">
            <a:solidFill>
              <a:srgbClr val="000000"/>
            </a:solidFill>
          </a:endParaRPr>
        </a:p>
      </dgm:t>
    </dgm:pt>
    <dgm:pt modelId="{BD0EB89E-8488-4DF1-B1F6-059CABD02BED}" type="sibTrans" cxnId="{B1524DB5-50F0-4618-83CC-3CBBB8CF1136}">
      <dgm:prSet/>
      <dgm:spPr/>
      <dgm:t>
        <a:bodyPr/>
        <a:lstStyle/>
        <a:p>
          <a:endParaRPr lang="en-US" sz="2000">
            <a:solidFill>
              <a:srgbClr val="000000"/>
            </a:solidFill>
          </a:endParaRPr>
        </a:p>
      </dgm:t>
    </dgm:pt>
    <dgm:pt modelId="{2AA0E937-5554-4986-B5EC-A6AEEFA1C2B2}">
      <dgm:prSet custT="1"/>
      <dgm:spPr/>
      <dgm:t>
        <a:bodyPr/>
        <a:lstStyle/>
        <a:p>
          <a:r>
            <a:rPr lang="en-US" sz="2000" smtClean="0">
              <a:solidFill>
                <a:srgbClr val="000000"/>
              </a:solidFill>
            </a:rPr>
            <a:t>Skip </a:t>
          </a:r>
          <a:r>
            <a:rPr lang="en-US" sz="2000" dirty="0" smtClean="0">
              <a:solidFill>
                <a:srgbClr val="000000"/>
              </a:solidFill>
            </a:rPr>
            <a:t>Query: </a:t>
          </a:r>
        </a:p>
      </dgm:t>
    </dgm:pt>
    <dgm:pt modelId="{A72FE3AB-ADF9-4A9A-8FE7-3DCBAA05FD78}" type="parTrans" cxnId="{65751266-665D-439D-93A6-3E76D6DF4761}">
      <dgm:prSet/>
      <dgm:spPr/>
      <dgm:t>
        <a:bodyPr/>
        <a:lstStyle/>
        <a:p>
          <a:endParaRPr lang="en-US" sz="2000">
            <a:solidFill>
              <a:srgbClr val="000000"/>
            </a:solidFill>
          </a:endParaRPr>
        </a:p>
      </dgm:t>
    </dgm:pt>
    <dgm:pt modelId="{4D5B3260-D77F-4C14-9B72-7E64A0749839}" type="sibTrans" cxnId="{65751266-665D-439D-93A6-3E76D6DF4761}">
      <dgm:prSet/>
      <dgm:spPr/>
      <dgm:t>
        <a:bodyPr/>
        <a:lstStyle/>
        <a:p>
          <a:endParaRPr lang="en-US" sz="2000">
            <a:solidFill>
              <a:srgbClr val="000000"/>
            </a:solidFill>
          </a:endParaRPr>
        </a:p>
      </dgm:t>
    </dgm:pt>
    <dgm:pt modelId="{BA6A8BD0-078B-4E0C-93B4-B65E34E84101}">
      <dgm:prSet custT="1"/>
      <dgm:spPr/>
      <dgm:t>
        <a:bodyPr/>
        <a:lstStyle/>
        <a:p>
          <a:r>
            <a:rPr lang="en-US" sz="2000" dirty="0" err="1" smtClean="0">
              <a:solidFill>
                <a:srgbClr val="000000"/>
              </a:solidFill>
            </a:rPr>
            <a:t>db.Tag.find</a:t>
          </a:r>
          <a:r>
            <a:rPr lang="en-US" sz="2000" dirty="0" smtClean="0">
              <a:solidFill>
                <a:srgbClr val="000000"/>
              </a:solidFill>
            </a:rPr>
            <a:t>().skip(50);</a:t>
          </a:r>
          <a:endParaRPr lang="en-US" sz="2000" dirty="0">
            <a:solidFill>
              <a:srgbClr val="000000"/>
            </a:solidFill>
          </a:endParaRPr>
        </a:p>
      </dgm:t>
    </dgm:pt>
    <dgm:pt modelId="{ACF7ACD8-941F-45E7-B792-C4D575F13D91}" type="parTrans" cxnId="{3262474A-56C4-4CD1-A798-BE731814CEA5}">
      <dgm:prSet/>
      <dgm:spPr/>
      <dgm:t>
        <a:bodyPr/>
        <a:lstStyle/>
        <a:p>
          <a:endParaRPr lang="en-US" sz="2000">
            <a:solidFill>
              <a:srgbClr val="000000"/>
            </a:solidFill>
          </a:endParaRPr>
        </a:p>
      </dgm:t>
    </dgm:pt>
    <dgm:pt modelId="{19BA24FC-C11B-4C63-927A-8CA5D40D83A7}" type="sibTrans" cxnId="{3262474A-56C4-4CD1-A798-BE731814CEA5}">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2">
        <dgm:presLayoutVars>
          <dgm:chMax val="0"/>
          <dgm:bulletEnabled val="1"/>
        </dgm:presLayoutVars>
      </dgm:prSet>
      <dgm:spPr/>
      <dgm:t>
        <a:bodyPr/>
        <a:lstStyle/>
        <a:p>
          <a:endParaRPr lang="en-US"/>
        </a:p>
      </dgm:t>
    </dgm:pt>
    <dgm:pt modelId="{D35D2B51-CDB9-456F-AB69-03B1DA780EB7}" type="pres">
      <dgm:prSet presAssocID="{01B48101-CFA8-4641-83C7-B22F9ABEB30B}" presName="childText" presStyleLbl="revTx" presStyleIdx="0" presStyleCnt="2">
        <dgm:presLayoutVars>
          <dgm:bulletEnabled val="1"/>
        </dgm:presLayoutVars>
      </dgm:prSet>
      <dgm:spPr/>
      <dgm:t>
        <a:bodyPr/>
        <a:lstStyle/>
        <a:p>
          <a:endParaRPr lang="en-US"/>
        </a:p>
      </dgm:t>
    </dgm:pt>
    <dgm:pt modelId="{DF7AAEE0-D9D5-4768-99C3-3E991778E7EA}" type="pres">
      <dgm:prSet presAssocID="{2AA0E937-5554-4986-B5EC-A6AEEFA1C2B2}" presName="parentText" presStyleLbl="node1" presStyleIdx="1" presStyleCnt="2">
        <dgm:presLayoutVars>
          <dgm:chMax val="0"/>
          <dgm:bulletEnabled val="1"/>
        </dgm:presLayoutVars>
      </dgm:prSet>
      <dgm:spPr/>
      <dgm:t>
        <a:bodyPr/>
        <a:lstStyle/>
        <a:p>
          <a:endParaRPr lang="en-US"/>
        </a:p>
      </dgm:t>
    </dgm:pt>
    <dgm:pt modelId="{3937A03A-F828-43D5-A96C-11F2A6843ADA}" type="pres">
      <dgm:prSet presAssocID="{2AA0E937-5554-4986-B5EC-A6AEEFA1C2B2}" presName="childText" presStyleLbl="revTx" presStyleIdx="1" presStyleCnt="2">
        <dgm:presLayoutVars>
          <dgm:bulletEnabled val="1"/>
        </dgm:presLayoutVars>
      </dgm:prSet>
      <dgm:spPr/>
      <dgm:t>
        <a:bodyPr/>
        <a:lstStyle/>
        <a:p>
          <a:endParaRPr lang="en-US"/>
        </a:p>
      </dgm:t>
    </dgm:pt>
  </dgm:ptLst>
  <dgm:cxnLst>
    <dgm:cxn modelId="{A43C9EDB-B49D-4BE1-BAC2-8F3036CDE4DB}" type="presOf" srcId="{01B48101-CFA8-4641-83C7-B22F9ABEB30B}" destId="{A77B38D6-8EF8-4F56-B969-6807478B1038}" srcOrd="0" destOrd="0" presId="urn:microsoft.com/office/officeart/2005/8/layout/vList2"/>
    <dgm:cxn modelId="{65751266-665D-439D-93A6-3E76D6DF4761}" srcId="{29B1402D-A153-4C5A-BE98-8D9F1780C5D8}" destId="{2AA0E937-5554-4986-B5EC-A6AEEFA1C2B2}" srcOrd="1" destOrd="0" parTransId="{A72FE3AB-ADF9-4A9A-8FE7-3DCBAA05FD78}" sibTransId="{4D5B3260-D77F-4C14-9B72-7E64A0749839}"/>
    <dgm:cxn modelId="{B4BC8A38-2BDD-40B9-B0DC-A4C74E9F8AB0}" type="presOf" srcId="{BA6A8BD0-078B-4E0C-93B4-B65E34E84101}" destId="{3937A03A-F828-43D5-A96C-11F2A6843ADA}" srcOrd="0" destOrd="0" presId="urn:microsoft.com/office/officeart/2005/8/layout/vList2"/>
    <dgm:cxn modelId="{B8C73289-F689-4596-B260-2CF45537749B}" type="presOf" srcId="{2AA0E937-5554-4986-B5EC-A6AEEFA1C2B2}" destId="{DF7AAEE0-D9D5-4768-99C3-3E991778E7EA}" srcOrd="0" destOrd="0" presId="urn:microsoft.com/office/officeart/2005/8/layout/vList2"/>
    <dgm:cxn modelId="{E07CAD63-0E86-4D7B-A66A-5C3588C48197}" srcId="{29B1402D-A153-4C5A-BE98-8D9F1780C5D8}" destId="{01B48101-CFA8-4641-83C7-B22F9ABEB30B}" srcOrd="0" destOrd="0" parTransId="{4D5AEF54-14FE-4BA4-987A-BECEB44108D1}" sibTransId="{F03A470E-D788-4E8C-8198-3EC2B90C12B1}"/>
    <dgm:cxn modelId="{3262474A-56C4-4CD1-A798-BE731814CEA5}" srcId="{2AA0E937-5554-4986-B5EC-A6AEEFA1C2B2}" destId="{BA6A8BD0-078B-4E0C-93B4-B65E34E84101}" srcOrd="0" destOrd="0" parTransId="{ACF7ACD8-941F-45E7-B792-C4D575F13D91}" sibTransId="{19BA24FC-C11B-4C63-927A-8CA5D40D83A7}"/>
    <dgm:cxn modelId="{E01FEAD2-0488-4AAD-BCF3-406E12D0C57A}" type="presOf" srcId="{891EBF1F-7DA7-45D3-9042-6EE55A81DDFA}" destId="{D35D2B51-CDB9-456F-AB69-03B1DA780EB7}" srcOrd="0" destOrd="0" presId="urn:microsoft.com/office/officeart/2005/8/layout/vList2"/>
    <dgm:cxn modelId="{B1524DB5-50F0-4618-83CC-3CBBB8CF1136}" srcId="{01B48101-CFA8-4641-83C7-B22F9ABEB30B}" destId="{891EBF1F-7DA7-45D3-9042-6EE55A81DDFA}" srcOrd="0" destOrd="0" parTransId="{4C43CCF6-285C-4931-9F5F-2BFD16BBB018}" sibTransId="{BD0EB89E-8488-4DF1-B1F6-059CABD02BED}"/>
    <dgm:cxn modelId="{ECC171AD-7003-4C15-8FB9-F7F30F01AB67}" type="presOf" srcId="{29B1402D-A153-4C5A-BE98-8D9F1780C5D8}" destId="{EA2E1B46-256E-4363-AF1A-0C8557BCBA36}" srcOrd="0" destOrd="0" presId="urn:microsoft.com/office/officeart/2005/8/layout/vList2"/>
    <dgm:cxn modelId="{42D5B6C4-8DF3-4677-977F-8397096D4B4A}" type="presParOf" srcId="{EA2E1B46-256E-4363-AF1A-0C8557BCBA36}" destId="{A77B38D6-8EF8-4F56-B969-6807478B1038}" srcOrd="0" destOrd="0" presId="urn:microsoft.com/office/officeart/2005/8/layout/vList2"/>
    <dgm:cxn modelId="{219B31F8-FDD3-4BD9-BC96-9822A6B739EC}" type="presParOf" srcId="{EA2E1B46-256E-4363-AF1A-0C8557BCBA36}" destId="{D35D2B51-CDB9-456F-AB69-03B1DA780EB7}" srcOrd="1" destOrd="0" presId="urn:microsoft.com/office/officeart/2005/8/layout/vList2"/>
    <dgm:cxn modelId="{CAC1BB39-EB99-4138-9919-E3B6658BCBC4}" type="presParOf" srcId="{EA2E1B46-256E-4363-AF1A-0C8557BCBA36}" destId="{DF7AAEE0-D9D5-4768-99C3-3E991778E7EA}" srcOrd="2" destOrd="0" presId="urn:microsoft.com/office/officeart/2005/8/layout/vList2"/>
    <dgm:cxn modelId="{386E525B-2317-47C8-ACCE-CCA3D2562B98}" type="presParOf" srcId="{EA2E1B46-256E-4363-AF1A-0C8557BCBA36}" destId="{3937A03A-F828-43D5-A96C-11F2A6843ADA}" srcOrd="3"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1.Not Equal Modifier($ne): </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C0E47DAD-A0C2-459B-A34B-D7B352CBD061}">
      <dgm:prSet custT="1"/>
      <dgm:spPr/>
      <dgm:t>
        <a:bodyPr/>
        <a:lstStyle/>
        <a:p>
          <a:r>
            <a:rPr lang="en-US" sz="2000" dirty="0" err="1" smtClean="0">
              <a:solidFill>
                <a:srgbClr val="000000"/>
              </a:solidFill>
            </a:rPr>
            <a:t>db.Tag.find</a:t>
          </a:r>
          <a:r>
            <a:rPr lang="en-US" sz="2000" dirty="0" smtClean="0">
              <a:solidFill>
                <a:srgbClr val="000000"/>
              </a:solidFill>
            </a:rPr>
            <a:t>({</a:t>
          </a:r>
          <a:r>
            <a:rPr lang="en-US" sz="2000" dirty="0" err="1" smtClean="0">
              <a:solidFill>
                <a:srgbClr val="000000"/>
              </a:solidFill>
            </a:rPr>
            <a:t>firstProperty</a:t>
          </a:r>
          <a:r>
            <a:rPr lang="en-US" sz="2000" dirty="0" smtClean="0">
              <a:solidFill>
                <a:srgbClr val="000000"/>
              </a:solidFill>
            </a:rPr>
            <a:t> : {$ne : 3}});</a:t>
          </a:r>
        </a:p>
      </dgm:t>
    </dgm:pt>
    <dgm:pt modelId="{C5446296-5B2C-4055-9B32-A7592F612450}" type="parTrans" cxnId="{D4EB4B91-CB78-4304-B4F9-419A89E4605B}">
      <dgm:prSet/>
      <dgm:spPr/>
      <dgm:t>
        <a:bodyPr/>
        <a:lstStyle/>
        <a:p>
          <a:endParaRPr lang="en-US" sz="2000">
            <a:solidFill>
              <a:srgbClr val="000000"/>
            </a:solidFill>
          </a:endParaRPr>
        </a:p>
      </dgm:t>
    </dgm:pt>
    <dgm:pt modelId="{3869D199-4406-40F1-8658-7E031EC00BBE}" type="sibTrans" cxnId="{D4EB4B91-CB78-4304-B4F9-419A89E4605B}">
      <dgm:prSet/>
      <dgm:spPr/>
      <dgm:t>
        <a:bodyPr/>
        <a:lstStyle/>
        <a:p>
          <a:endParaRPr lang="en-US" sz="2000">
            <a:solidFill>
              <a:srgbClr val="000000"/>
            </a:solidFill>
          </a:endParaRPr>
        </a:p>
      </dgm:t>
    </dgm:pt>
    <dgm:pt modelId="{D33FC7BC-6D60-4B7F-BE2B-3E76873DC001}">
      <dgm:prSet custT="1"/>
      <dgm:spPr/>
      <dgm:t>
        <a:bodyPr/>
        <a:lstStyle/>
        <a:p>
          <a:r>
            <a:rPr lang="en-US" sz="2000" dirty="0" smtClean="0">
              <a:solidFill>
                <a:srgbClr val="000000"/>
              </a:solidFill>
            </a:rPr>
            <a:t>2. Greater/Less than Modifier($</a:t>
          </a:r>
          <a:r>
            <a:rPr lang="en-US" sz="2000" dirty="0" err="1" smtClean="0">
              <a:solidFill>
                <a:srgbClr val="000000"/>
              </a:solidFill>
            </a:rPr>
            <a:t>gt</a:t>
          </a:r>
          <a:r>
            <a:rPr lang="en-US" sz="2000" dirty="0" smtClean="0">
              <a:solidFill>
                <a:srgbClr val="000000"/>
              </a:solidFill>
            </a:rPr>
            <a:t>, $</a:t>
          </a:r>
          <a:r>
            <a:rPr lang="en-US" sz="2000" dirty="0" err="1" smtClean="0">
              <a:solidFill>
                <a:srgbClr val="000000"/>
              </a:solidFill>
            </a:rPr>
            <a:t>lt</a:t>
          </a:r>
          <a:r>
            <a:rPr lang="en-US" sz="2000" dirty="0" smtClean="0">
              <a:solidFill>
                <a:srgbClr val="000000"/>
              </a:solidFill>
            </a:rPr>
            <a:t>, $</a:t>
          </a:r>
          <a:r>
            <a:rPr lang="en-US" sz="2000" dirty="0" err="1" smtClean="0">
              <a:solidFill>
                <a:srgbClr val="000000"/>
              </a:solidFill>
            </a:rPr>
            <a:t>gte</a:t>
          </a:r>
          <a:r>
            <a:rPr lang="en-US" sz="2000" dirty="0" smtClean="0">
              <a:solidFill>
                <a:srgbClr val="000000"/>
              </a:solidFill>
            </a:rPr>
            <a:t>, $</a:t>
          </a:r>
          <a:r>
            <a:rPr lang="en-US" sz="2000" dirty="0" err="1" smtClean="0">
              <a:solidFill>
                <a:srgbClr val="000000"/>
              </a:solidFill>
            </a:rPr>
            <a:t>lte</a:t>
          </a:r>
          <a:r>
            <a:rPr lang="en-US" sz="2000" dirty="0" smtClean="0">
              <a:solidFill>
                <a:srgbClr val="000000"/>
              </a:solidFill>
            </a:rPr>
            <a:t>):</a:t>
          </a:r>
          <a:endParaRPr lang="en-US" sz="2000" dirty="0">
            <a:solidFill>
              <a:srgbClr val="000000"/>
            </a:solidFill>
          </a:endParaRPr>
        </a:p>
      </dgm:t>
    </dgm:pt>
    <dgm:pt modelId="{7AEEA396-34D2-4564-9E7B-4E1FE2BB9A7B}" type="parTrans" cxnId="{5C215AF2-D8AC-4353-8C21-AF0BFB1B82D6}">
      <dgm:prSet/>
      <dgm:spPr/>
      <dgm:t>
        <a:bodyPr/>
        <a:lstStyle/>
        <a:p>
          <a:endParaRPr lang="en-US" sz="2000">
            <a:solidFill>
              <a:srgbClr val="000000"/>
            </a:solidFill>
          </a:endParaRPr>
        </a:p>
      </dgm:t>
    </dgm:pt>
    <dgm:pt modelId="{72F365D1-C62A-4E7D-BD1F-61C25888AA8F}" type="sibTrans" cxnId="{5C215AF2-D8AC-4353-8C21-AF0BFB1B82D6}">
      <dgm:prSet/>
      <dgm:spPr/>
      <dgm:t>
        <a:bodyPr/>
        <a:lstStyle/>
        <a:p>
          <a:endParaRPr lang="en-US" sz="2000">
            <a:solidFill>
              <a:srgbClr val="000000"/>
            </a:solidFill>
          </a:endParaRPr>
        </a:p>
      </dgm:t>
    </dgm:pt>
    <dgm:pt modelId="{9D93B7B8-30CD-4D79-AB7D-C1CFB58DF2AF}">
      <dgm:prSet custT="1"/>
      <dgm:spPr/>
      <dgm:t>
        <a:bodyPr/>
        <a:lstStyle/>
        <a:p>
          <a:r>
            <a:rPr lang="en-US" sz="2000" dirty="0" err="1" smtClean="0">
              <a:solidFill>
                <a:srgbClr val="000000"/>
              </a:solidFill>
            </a:rPr>
            <a:t>db.Tag.find</a:t>
          </a:r>
          <a:r>
            <a:rPr lang="en-US" sz="2000" dirty="0" smtClean="0">
              <a:solidFill>
                <a:srgbClr val="000000"/>
              </a:solidFill>
            </a:rPr>
            <a:t>({</a:t>
          </a:r>
          <a:r>
            <a:rPr lang="en-US" sz="2000" dirty="0" err="1" smtClean="0">
              <a:solidFill>
                <a:srgbClr val="000000"/>
              </a:solidFill>
            </a:rPr>
            <a:t>firstProperty</a:t>
          </a:r>
          <a:r>
            <a:rPr lang="en-US" sz="2000" dirty="0" smtClean="0">
              <a:solidFill>
                <a:srgbClr val="000000"/>
              </a:solidFill>
            </a:rPr>
            <a:t> : {$</a:t>
          </a:r>
          <a:r>
            <a:rPr lang="en-US" sz="2000" dirty="0" err="1" smtClean="0">
              <a:solidFill>
                <a:srgbClr val="000000"/>
              </a:solidFill>
            </a:rPr>
            <a:t>gt</a:t>
          </a:r>
          <a:r>
            <a:rPr lang="en-US" sz="2000" dirty="0" smtClean="0">
              <a:solidFill>
                <a:srgbClr val="000000"/>
              </a:solidFill>
            </a:rPr>
            <a:t> : 2}}); </a:t>
          </a:r>
          <a:endParaRPr lang="en-US" sz="2000" dirty="0">
            <a:solidFill>
              <a:srgbClr val="000000"/>
            </a:solidFill>
          </a:endParaRPr>
        </a:p>
      </dgm:t>
    </dgm:pt>
    <dgm:pt modelId="{ED62CD76-9436-44F3-8B70-BE2A880A3C1A}" type="parTrans" cxnId="{331FBE83-389C-40B8-8E4C-66ED14A8F8A3}">
      <dgm:prSet/>
      <dgm:spPr/>
      <dgm:t>
        <a:bodyPr/>
        <a:lstStyle/>
        <a:p>
          <a:endParaRPr lang="en-US" sz="2000">
            <a:solidFill>
              <a:srgbClr val="000000"/>
            </a:solidFill>
          </a:endParaRPr>
        </a:p>
      </dgm:t>
    </dgm:pt>
    <dgm:pt modelId="{45B7B017-AF6F-4479-8D41-14B3E62C983B}" type="sibTrans" cxnId="{331FBE83-389C-40B8-8E4C-66ED14A8F8A3}">
      <dgm:prSet/>
      <dgm:spPr/>
      <dgm:t>
        <a:bodyPr/>
        <a:lstStyle/>
        <a:p>
          <a:endParaRPr lang="en-US" sz="2000">
            <a:solidFill>
              <a:srgbClr val="000000"/>
            </a:solidFill>
          </a:endParaRPr>
        </a:p>
      </dgm:t>
    </dgm:pt>
    <dgm:pt modelId="{A6596FF3-92F4-4190-A590-DFCEE7CCEF70}">
      <dgm:prSet custT="1"/>
      <dgm:spPr/>
      <dgm:t>
        <a:bodyPr/>
        <a:lstStyle/>
        <a:p>
          <a:r>
            <a:rPr lang="en-US" sz="2000" dirty="0" err="1" smtClean="0">
              <a:solidFill>
                <a:srgbClr val="000000"/>
              </a:solidFill>
            </a:rPr>
            <a:t>db.Tag.find</a:t>
          </a:r>
          <a:r>
            <a:rPr lang="en-US" sz="2000" dirty="0" smtClean="0">
              <a:solidFill>
                <a:srgbClr val="000000"/>
              </a:solidFill>
            </a:rPr>
            <a:t>({</a:t>
          </a:r>
          <a:r>
            <a:rPr lang="en-US" sz="2000" dirty="0" err="1" smtClean="0">
              <a:solidFill>
                <a:srgbClr val="000000"/>
              </a:solidFill>
            </a:rPr>
            <a:t>firstProperty</a:t>
          </a:r>
          <a:r>
            <a:rPr lang="en-US" sz="2000" dirty="0" smtClean="0">
              <a:solidFill>
                <a:srgbClr val="000000"/>
              </a:solidFill>
            </a:rPr>
            <a:t> : {$</a:t>
          </a:r>
          <a:r>
            <a:rPr lang="en-US" sz="2000" dirty="0" err="1" smtClean="0">
              <a:solidFill>
                <a:srgbClr val="000000"/>
              </a:solidFill>
            </a:rPr>
            <a:t>lt</a:t>
          </a:r>
          <a:r>
            <a:rPr lang="en-US" sz="2000" dirty="0" smtClean="0">
              <a:solidFill>
                <a:srgbClr val="000000"/>
              </a:solidFill>
            </a:rPr>
            <a:t> : 2}}); </a:t>
          </a:r>
          <a:endParaRPr lang="en-US" sz="2000" dirty="0">
            <a:solidFill>
              <a:srgbClr val="000000"/>
            </a:solidFill>
          </a:endParaRPr>
        </a:p>
      </dgm:t>
    </dgm:pt>
    <dgm:pt modelId="{011D0B3B-CBA1-4560-9B29-BF7281AEAD09}" type="parTrans" cxnId="{A4ED810C-70E4-4CF3-8E5C-FF8D70543B4C}">
      <dgm:prSet/>
      <dgm:spPr/>
      <dgm:t>
        <a:bodyPr/>
        <a:lstStyle/>
        <a:p>
          <a:endParaRPr lang="en-US" sz="2000">
            <a:solidFill>
              <a:srgbClr val="000000"/>
            </a:solidFill>
          </a:endParaRPr>
        </a:p>
      </dgm:t>
    </dgm:pt>
    <dgm:pt modelId="{0C50C712-C015-430A-B52C-C9B66CE61A31}" type="sibTrans" cxnId="{A4ED810C-70E4-4CF3-8E5C-FF8D70543B4C}">
      <dgm:prSet/>
      <dgm:spPr/>
      <dgm:t>
        <a:bodyPr/>
        <a:lstStyle/>
        <a:p>
          <a:endParaRPr lang="en-US" sz="2000">
            <a:solidFill>
              <a:srgbClr val="000000"/>
            </a:solidFill>
          </a:endParaRPr>
        </a:p>
      </dgm:t>
    </dgm:pt>
    <dgm:pt modelId="{B23B223C-7310-47C4-AA90-926C16947028}">
      <dgm:prSet custT="1"/>
      <dgm:spPr/>
      <dgm:t>
        <a:bodyPr/>
        <a:lstStyle/>
        <a:p>
          <a:r>
            <a:rPr lang="en-US" sz="2000" dirty="0" err="1" smtClean="0">
              <a:solidFill>
                <a:srgbClr val="000000"/>
              </a:solidFill>
            </a:rPr>
            <a:t>db.Tag.find</a:t>
          </a:r>
          <a:r>
            <a:rPr lang="en-US" sz="2000" dirty="0" smtClean="0">
              <a:solidFill>
                <a:srgbClr val="000000"/>
              </a:solidFill>
            </a:rPr>
            <a:t>({</a:t>
          </a:r>
          <a:r>
            <a:rPr lang="en-US" sz="2000" dirty="0" err="1" smtClean="0">
              <a:solidFill>
                <a:srgbClr val="000000"/>
              </a:solidFill>
            </a:rPr>
            <a:t>firstProperty</a:t>
          </a:r>
          <a:r>
            <a:rPr lang="en-US" sz="2000" dirty="0" smtClean="0">
              <a:solidFill>
                <a:srgbClr val="000000"/>
              </a:solidFill>
            </a:rPr>
            <a:t> : {$</a:t>
          </a:r>
          <a:r>
            <a:rPr lang="en-US" sz="2000" dirty="0" err="1" smtClean="0">
              <a:solidFill>
                <a:srgbClr val="000000"/>
              </a:solidFill>
            </a:rPr>
            <a:t>gte</a:t>
          </a:r>
          <a:r>
            <a:rPr lang="en-US" sz="2000" dirty="0" smtClean="0">
              <a:solidFill>
                <a:srgbClr val="000000"/>
              </a:solidFill>
            </a:rPr>
            <a:t> : 2}}); </a:t>
          </a:r>
          <a:endParaRPr lang="en-US" sz="2000" dirty="0">
            <a:solidFill>
              <a:srgbClr val="000000"/>
            </a:solidFill>
          </a:endParaRPr>
        </a:p>
      </dgm:t>
    </dgm:pt>
    <dgm:pt modelId="{30636120-32C9-48A1-80C1-F7AFA5B1487C}" type="parTrans" cxnId="{1B1532F0-C757-4323-BBBB-32131910E1A9}">
      <dgm:prSet/>
      <dgm:spPr/>
      <dgm:t>
        <a:bodyPr/>
        <a:lstStyle/>
        <a:p>
          <a:endParaRPr lang="en-US" sz="2000">
            <a:solidFill>
              <a:srgbClr val="000000"/>
            </a:solidFill>
          </a:endParaRPr>
        </a:p>
      </dgm:t>
    </dgm:pt>
    <dgm:pt modelId="{821FBC3F-8CED-467E-9CF6-0830127ED153}" type="sibTrans" cxnId="{1B1532F0-C757-4323-BBBB-32131910E1A9}">
      <dgm:prSet/>
      <dgm:spPr/>
      <dgm:t>
        <a:bodyPr/>
        <a:lstStyle/>
        <a:p>
          <a:endParaRPr lang="en-US" sz="2000">
            <a:solidFill>
              <a:srgbClr val="000000"/>
            </a:solidFill>
          </a:endParaRPr>
        </a:p>
      </dgm:t>
    </dgm:pt>
    <dgm:pt modelId="{D02174CB-29DE-43BA-A153-AAEA503B0B56}">
      <dgm:prSet custT="1"/>
      <dgm:spPr/>
      <dgm:t>
        <a:bodyPr/>
        <a:lstStyle/>
        <a:p>
          <a:r>
            <a:rPr lang="en-US" sz="2000" dirty="0" err="1" smtClean="0">
              <a:solidFill>
                <a:srgbClr val="000000"/>
              </a:solidFill>
            </a:rPr>
            <a:t>db.Tag.find</a:t>
          </a:r>
          <a:r>
            <a:rPr lang="en-US" sz="2000" dirty="0" smtClean="0">
              <a:solidFill>
                <a:srgbClr val="000000"/>
              </a:solidFill>
            </a:rPr>
            <a:t>({</a:t>
          </a:r>
          <a:r>
            <a:rPr lang="en-US" sz="2000" dirty="0" err="1" smtClean="0">
              <a:solidFill>
                <a:srgbClr val="000000"/>
              </a:solidFill>
            </a:rPr>
            <a:t>firstProperty</a:t>
          </a:r>
          <a:r>
            <a:rPr lang="en-US" sz="2000" dirty="0" smtClean="0">
              <a:solidFill>
                <a:srgbClr val="000000"/>
              </a:solidFill>
            </a:rPr>
            <a:t> : {$</a:t>
          </a:r>
          <a:r>
            <a:rPr lang="en-US" sz="2000" dirty="0" err="1" smtClean="0">
              <a:solidFill>
                <a:srgbClr val="000000"/>
              </a:solidFill>
            </a:rPr>
            <a:t>lte</a:t>
          </a:r>
          <a:r>
            <a:rPr lang="en-US" sz="2000" dirty="0" smtClean="0">
              <a:solidFill>
                <a:srgbClr val="000000"/>
              </a:solidFill>
            </a:rPr>
            <a:t> : 2}});</a:t>
          </a:r>
          <a:endParaRPr lang="en-US" sz="2000" dirty="0">
            <a:solidFill>
              <a:srgbClr val="000000"/>
            </a:solidFill>
          </a:endParaRPr>
        </a:p>
      </dgm:t>
    </dgm:pt>
    <dgm:pt modelId="{138C16BA-F0D9-4BD6-9BFE-BAA1E83280B5}" type="parTrans" cxnId="{5EFD213F-7E51-4148-8ED9-6F2912BCA5E6}">
      <dgm:prSet/>
      <dgm:spPr/>
      <dgm:t>
        <a:bodyPr/>
        <a:lstStyle/>
        <a:p>
          <a:endParaRPr lang="en-US" sz="2000">
            <a:solidFill>
              <a:srgbClr val="000000"/>
            </a:solidFill>
          </a:endParaRPr>
        </a:p>
      </dgm:t>
    </dgm:pt>
    <dgm:pt modelId="{0EB37E04-B4B7-419C-9BC5-F53F30B862D2}" type="sibTrans" cxnId="{5EFD213F-7E51-4148-8ED9-6F2912BCA5E6}">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2">
        <dgm:presLayoutVars>
          <dgm:chMax val="0"/>
          <dgm:bulletEnabled val="1"/>
        </dgm:presLayoutVars>
      </dgm:prSet>
      <dgm:spPr/>
      <dgm:t>
        <a:bodyPr/>
        <a:lstStyle/>
        <a:p>
          <a:endParaRPr lang="en-US"/>
        </a:p>
      </dgm:t>
    </dgm:pt>
    <dgm:pt modelId="{D35D2B51-CDB9-456F-AB69-03B1DA780EB7}" type="pres">
      <dgm:prSet presAssocID="{01B48101-CFA8-4641-83C7-B22F9ABEB30B}" presName="childText" presStyleLbl="revTx" presStyleIdx="0" presStyleCnt="2">
        <dgm:presLayoutVars>
          <dgm:bulletEnabled val="1"/>
        </dgm:presLayoutVars>
      </dgm:prSet>
      <dgm:spPr/>
      <dgm:t>
        <a:bodyPr/>
        <a:lstStyle/>
        <a:p>
          <a:endParaRPr lang="en-US"/>
        </a:p>
      </dgm:t>
    </dgm:pt>
    <dgm:pt modelId="{C706326E-77B6-4ED4-A726-38A3ADE57610}" type="pres">
      <dgm:prSet presAssocID="{D33FC7BC-6D60-4B7F-BE2B-3E76873DC001}" presName="parentText" presStyleLbl="node1" presStyleIdx="1" presStyleCnt="2">
        <dgm:presLayoutVars>
          <dgm:chMax val="0"/>
          <dgm:bulletEnabled val="1"/>
        </dgm:presLayoutVars>
      </dgm:prSet>
      <dgm:spPr/>
      <dgm:t>
        <a:bodyPr/>
        <a:lstStyle/>
        <a:p>
          <a:endParaRPr lang="en-US"/>
        </a:p>
      </dgm:t>
    </dgm:pt>
    <dgm:pt modelId="{F5B38B09-79B3-49DF-BEEB-2C05565E04C1}" type="pres">
      <dgm:prSet presAssocID="{D33FC7BC-6D60-4B7F-BE2B-3E76873DC001}" presName="childText" presStyleLbl="revTx" presStyleIdx="1" presStyleCnt="2">
        <dgm:presLayoutVars>
          <dgm:bulletEnabled val="1"/>
        </dgm:presLayoutVars>
      </dgm:prSet>
      <dgm:spPr/>
      <dgm:t>
        <a:bodyPr/>
        <a:lstStyle/>
        <a:p>
          <a:endParaRPr lang="en-US"/>
        </a:p>
      </dgm:t>
    </dgm:pt>
  </dgm:ptLst>
  <dgm:cxnLst>
    <dgm:cxn modelId="{363D2C1A-0EF0-4CCE-8790-400F44D7DDD7}" type="presOf" srcId="{A6596FF3-92F4-4190-A590-DFCEE7CCEF70}" destId="{F5B38B09-79B3-49DF-BEEB-2C05565E04C1}" srcOrd="0" destOrd="1" presId="urn:microsoft.com/office/officeart/2005/8/layout/vList2"/>
    <dgm:cxn modelId="{5C215AF2-D8AC-4353-8C21-AF0BFB1B82D6}" srcId="{29B1402D-A153-4C5A-BE98-8D9F1780C5D8}" destId="{D33FC7BC-6D60-4B7F-BE2B-3E76873DC001}" srcOrd="1" destOrd="0" parTransId="{7AEEA396-34D2-4564-9E7B-4E1FE2BB9A7B}" sibTransId="{72F365D1-C62A-4E7D-BD1F-61C25888AA8F}"/>
    <dgm:cxn modelId="{C6E7AD6E-A726-4FB6-9153-13DA4D8A2A80}" type="presOf" srcId="{01B48101-CFA8-4641-83C7-B22F9ABEB30B}" destId="{A77B38D6-8EF8-4F56-B969-6807478B1038}" srcOrd="0" destOrd="0" presId="urn:microsoft.com/office/officeart/2005/8/layout/vList2"/>
    <dgm:cxn modelId="{E07CAD63-0E86-4D7B-A66A-5C3588C48197}" srcId="{29B1402D-A153-4C5A-BE98-8D9F1780C5D8}" destId="{01B48101-CFA8-4641-83C7-B22F9ABEB30B}" srcOrd="0" destOrd="0" parTransId="{4D5AEF54-14FE-4BA4-987A-BECEB44108D1}" sibTransId="{F03A470E-D788-4E8C-8198-3EC2B90C12B1}"/>
    <dgm:cxn modelId="{5EFD213F-7E51-4148-8ED9-6F2912BCA5E6}" srcId="{D33FC7BC-6D60-4B7F-BE2B-3E76873DC001}" destId="{D02174CB-29DE-43BA-A153-AAEA503B0B56}" srcOrd="3" destOrd="0" parTransId="{138C16BA-F0D9-4BD6-9BFE-BAA1E83280B5}" sibTransId="{0EB37E04-B4B7-419C-9BC5-F53F30B862D2}"/>
    <dgm:cxn modelId="{331FBE83-389C-40B8-8E4C-66ED14A8F8A3}" srcId="{D33FC7BC-6D60-4B7F-BE2B-3E76873DC001}" destId="{9D93B7B8-30CD-4D79-AB7D-C1CFB58DF2AF}" srcOrd="0" destOrd="0" parTransId="{ED62CD76-9436-44F3-8B70-BE2A880A3C1A}" sibTransId="{45B7B017-AF6F-4479-8D41-14B3E62C983B}"/>
    <dgm:cxn modelId="{CD7BB504-FF8F-4CA3-BB5F-4340F8C9114D}" type="presOf" srcId="{D33FC7BC-6D60-4B7F-BE2B-3E76873DC001}" destId="{C706326E-77B6-4ED4-A726-38A3ADE57610}" srcOrd="0" destOrd="0" presId="urn:microsoft.com/office/officeart/2005/8/layout/vList2"/>
    <dgm:cxn modelId="{1999AF3B-A56D-4365-8972-992586B4D66F}" type="presOf" srcId="{29B1402D-A153-4C5A-BE98-8D9F1780C5D8}" destId="{EA2E1B46-256E-4363-AF1A-0C8557BCBA36}" srcOrd="0" destOrd="0" presId="urn:microsoft.com/office/officeart/2005/8/layout/vList2"/>
    <dgm:cxn modelId="{A4ED810C-70E4-4CF3-8E5C-FF8D70543B4C}" srcId="{D33FC7BC-6D60-4B7F-BE2B-3E76873DC001}" destId="{A6596FF3-92F4-4190-A590-DFCEE7CCEF70}" srcOrd="1" destOrd="0" parTransId="{011D0B3B-CBA1-4560-9B29-BF7281AEAD09}" sibTransId="{0C50C712-C015-430A-B52C-C9B66CE61A31}"/>
    <dgm:cxn modelId="{7DA00E0B-D5DF-477D-BE86-1914F96B857D}" type="presOf" srcId="{D02174CB-29DE-43BA-A153-AAEA503B0B56}" destId="{F5B38B09-79B3-49DF-BEEB-2C05565E04C1}" srcOrd="0" destOrd="3" presId="urn:microsoft.com/office/officeart/2005/8/layout/vList2"/>
    <dgm:cxn modelId="{33DA0A78-2B9C-4662-9CEB-86F0183EF0B0}" type="presOf" srcId="{C0E47DAD-A0C2-459B-A34B-D7B352CBD061}" destId="{D35D2B51-CDB9-456F-AB69-03B1DA780EB7}" srcOrd="0" destOrd="0" presId="urn:microsoft.com/office/officeart/2005/8/layout/vList2"/>
    <dgm:cxn modelId="{70CB1AF1-FCDC-49CD-9B0A-17B6BF2C0AA8}" type="presOf" srcId="{9D93B7B8-30CD-4D79-AB7D-C1CFB58DF2AF}" destId="{F5B38B09-79B3-49DF-BEEB-2C05565E04C1}" srcOrd="0" destOrd="0" presId="urn:microsoft.com/office/officeart/2005/8/layout/vList2"/>
    <dgm:cxn modelId="{4AC52968-3E0C-41F8-A81E-1CFBFBCA6512}" type="presOf" srcId="{B23B223C-7310-47C4-AA90-926C16947028}" destId="{F5B38B09-79B3-49DF-BEEB-2C05565E04C1}" srcOrd="0" destOrd="2" presId="urn:microsoft.com/office/officeart/2005/8/layout/vList2"/>
    <dgm:cxn modelId="{1B1532F0-C757-4323-BBBB-32131910E1A9}" srcId="{D33FC7BC-6D60-4B7F-BE2B-3E76873DC001}" destId="{B23B223C-7310-47C4-AA90-926C16947028}" srcOrd="2" destOrd="0" parTransId="{30636120-32C9-48A1-80C1-F7AFA5B1487C}" sibTransId="{821FBC3F-8CED-467E-9CF6-0830127ED153}"/>
    <dgm:cxn modelId="{D4EB4B91-CB78-4304-B4F9-419A89E4605B}" srcId="{01B48101-CFA8-4641-83C7-B22F9ABEB30B}" destId="{C0E47DAD-A0C2-459B-A34B-D7B352CBD061}" srcOrd="0" destOrd="0" parTransId="{C5446296-5B2C-4055-9B32-A7592F612450}" sibTransId="{3869D199-4406-40F1-8658-7E031EC00BBE}"/>
    <dgm:cxn modelId="{70419676-5244-4257-BBEF-EF02495A658D}" type="presParOf" srcId="{EA2E1B46-256E-4363-AF1A-0C8557BCBA36}" destId="{A77B38D6-8EF8-4F56-B969-6807478B1038}" srcOrd="0" destOrd="0" presId="urn:microsoft.com/office/officeart/2005/8/layout/vList2"/>
    <dgm:cxn modelId="{9A5872E1-DEC8-4823-B337-12AA448C32DE}" type="presParOf" srcId="{EA2E1B46-256E-4363-AF1A-0C8557BCBA36}" destId="{D35D2B51-CDB9-456F-AB69-03B1DA780EB7}" srcOrd="1" destOrd="0" presId="urn:microsoft.com/office/officeart/2005/8/layout/vList2"/>
    <dgm:cxn modelId="{AFC3B2EA-5625-4843-A9EA-E34D61119EED}" type="presParOf" srcId="{EA2E1B46-256E-4363-AF1A-0C8557BCBA36}" destId="{C706326E-77B6-4ED4-A726-38A3ADE57610}" srcOrd="2" destOrd="0" presId="urn:microsoft.com/office/officeart/2005/8/layout/vList2"/>
    <dgm:cxn modelId="{6FBE437E-D2DE-4789-92BC-DD81A34CBEA7}" type="presParOf" srcId="{EA2E1B46-256E-4363-AF1A-0C8557BCBA36}" destId="{F5B38B09-79B3-49DF-BEEB-2C05565E04C1}" srcOrd="3"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3. Increment Modifier($inc): </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6C049D14-3836-4BAD-B48F-FD29C3DB5266}">
      <dgm:prSet phldrT="[Text]" custT="1"/>
      <dgm:spPr/>
      <dgm:t>
        <a:bodyPr/>
        <a:lstStyle/>
        <a:p>
          <a:r>
            <a:rPr lang="en-US" sz="2000" dirty="0" smtClean="0">
              <a:solidFill>
                <a:srgbClr val="000000"/>
              </a:solidFill>
            </a:rPr>
            <a:t>NOTE: Key-value will be created if the key </a:t>
          </a:r>
          <a:r>
            <a:rPr lang="en-US" sz="2000" dirty="0" err="1" smtClean="0">
              <a:solidFill>
                <a:srgbClr val="000000"/>
              </a:solidFill>
            </a:rPr>
            <a:t>doesnt</a:t>
          </a:r>
          <a:r>
            <a:rPr lang="en-US" sz="2000" dirty="0" smtClean="0">
              <a:solidFill>
                <a:srgbClr val="000000"/>
              </a:solidFill>
            </a:rPr>
            <a:t> exists yet in the case of both $set and $inc. $inc works for integers only. $set works for all. $inc Incrementing is extremely fast, so any performance penalty is negligible. </a:t>
          </a:r>
          <a:endParaRPr lang="en-US" sz="2000" dirty="0">
            <a:solidFill>
              <a:srgbClr val="000000"/>
            </a:solidFill>
          </a:endParaRPr>
        </a:p>
      </dgm:t>
    </dgm:pt>
    <dgm:pt modelId="{B5A04DB8-AB61-438C-8F11-9CBBA26ABC58}" type="parTrans" cxnId="{432BCE30-7985-49D8-B0D9-51FFE3825DC4}">
      <dgm:prSet/>
      <dgm:spPr/>
      <dgm:t>
        <a:bodyPr/>
        <a:lstStyle/>
        <a:p>
          <a:endParaRPr lang="en-US" sz="2000">
            <a:solidFill>
              <a:srgbClr val="000000"/>
            </a:solidFill>
          </a:endParaRPr>
        </a:p>
      </dgm:t>
    </dgm:pt>
    <dgm:pt modelId="{4E976FEB-48A0-4417-9CFB-037D006C70EA}" type="sibTrans" cxnId="{432BCE30-7985-49D8-B0D9-51FFE3825DC4}">
      <dgm:prSet/>
      <dgm:spPr/>
      <dgm:t>
        <a:bodyPr/>
        <a:lstStyle/>
        <a:p>
          <a:endParaRPr lang="en-US" sz="2000">
            <a:solidFill>
              <a:srgbClr val="000000"/>
            </a:solidFill>
          </a:endParaRPr>
        </a:p>
      </dgm:t>
    </dgm:pt>
    <dgm:pt modelId="{CB7AA91B-7F70-4BAF-81C8-F2604441AF5F}">
      <dgm:prSet custT="1"/>
      <dgm:spPr/>
      <dgm:t>
        <a:bodyPr/>
        <a:lstStyle/>
        <a:p>
          <a:r>
            <a:rPr lang="en-US" sz="2000" dirty="0" err="1" smtClean="0">
              <a:solidFill>
                <a:srgbClr val="000000"/>
              </a:solidFill>
            </a:rPr>
            <a:t>db.Tag.update</a:t>
          </a:r>
          <a:r>
            <a:rPr lang="en-US" sz="2000" dirty="0" smtClean="0">
              <a:solidFill>
                <a:srgbClr val="000000"/>
              </a:solidFill>
            </a:rPr>
            <a:t>( {</a:t>
          </a:r>
          <a:r>
            <a:rPr lang="en-US" sz="2000" dirty="0" err="1" smtClean="0">
              <a:solidFill>
                <a:srgbClr val="000000"/>
              </a:solidFill>
            </a:rPr>
            <a:t>thirdProperty</a:t>
          </a:r>
          <a:r>
            <a:rPr lang="en-US" sz="2000" dirty="0" smtClean="0">
              <a:solidFill>
                <a:srgbClr val="000000"/>
              </a:solidFill>
            </a:rPr>
            <a:t>:"Hello19"}, {"$inc": {firstProperty:2}} )</a:t>
          </a:r>
        </a:p>
      </dgm:t>
    </dgm:pt>
    <dgm:pt modelId="{B0B12304-B597-4B7B-9F34-E21FAEA4C37B}" type="parTrans" cxnId="{6D96432E-2FD7-4BB0-9CA6-95BFE80D8CA6}">
      <dgm:prSet/>
      <dgm:spPr/>
      <dgm:t>
        <a:bodyPr/>
        <a:lstStyle/>
        <a:p>
          <a:endParaRPr lang="en-US" sz="2000">
            <a:solidFill>
              <a:srgbClr val="000000"/>
            </a:solidFill>
          </a:endParaRPr>
        </a:p>
      </dgm:t>
    </dgm:pt>
    <dgm:pt modelId="{DF50C085-115A-4F90-BF4F-CD90C66696A0}" type="sibTrans" cxnId="{6D96432E-2FD7-4BB0-9CA6-95BFE80D8CA6}">
      <dgm:prSet/>
      <dgm:spPr/>
      <dgm:t>
        <a:bodyPr/>
        <a:lstStyle/>
        <a:p>
          <a:endParaRPr lang="en-US" sz="2000">
            <a:solidFill>
              <a:srgbClr val="000000"/>
            </a:solidFill>
          </a:endParaRPr>
        </a:p>
      </dgm:t>
    </dgm:pt>
    <dgm:pt modelId="{D33F78FD-08F1-437C-966C-1EEF03AA1D75}">
      <dgm:prSet custT="1"/>
      <dgm:spPr/>
      <dgm:t>
        <a:bodyPr/>
        <a:lstStyle/>
        <a:p>
          <a:r>
            <a:rPr lang="en-US" sz="2000" smtClean="0">
              <a:solidFill>
                <a:srgbClr val="000000"/>
              </a:solidFill>
            </a:rPr>
            <a:t>4.Set Modifier($set):</a:t>
          </a:r>
          <a:endParaRPr lang="en-US" sz="2000" dirty="0" smtClean="0">
            <a:solidFill>
              <a:srgbClr val="000000"/>
            </a:solidFill>
          </a:endParaRPr>
        </a:p>
      </dgm:t>
    </dgm:pt>
    <dgm:pt modelId="{CE339C3C-C4C6-4B0D-BDCD-5AE4CC2EC5FF}" type="parTrans" cxnId="{009949C5-936F-48FB-94F0-197BFA7A14BF}">
      <dgm:prSet/>
      <dgm:spPr/>
      <dgm:t>
        <a:bodyPr/>
        <a:lstStyle/>
        <a:p>
          <a:endParaRPr lang="en-US" sz="2000">
            <a:solidFill>
              <a:srgbClr val="000000"/>
            </a:solidFill>
          </a:endParaRPr>
        </a:p>
      </dgm:t>
    </dgm:pt>
    <dgm:pt modelId="{11708CF1-E602-4628-B226-34D5DF4425D9}" type="sibTrans" cxnId="{009949C5-936F-48FB-94F0-197BFA7A14BF}">
      <dgm:prSet/>
      <dgm:spPr/>
      <dgm:t>
        <a:bodyPr/>
        <a:lstStyle/>
        <a:p>
          <a:endParaRPr lang="en-US" sz="2000">
            <a:solidFill>
              <a:srgbClr val="000000"/>
            </a:solidFill>
          </a:endParaRPr>
        </a:p>
      </dgm:t>
    </dgm:pt>
    <dgm:pt modelId="{BE9902E8-D682-4717-8246-ABC1F054E2CE}">
      <dgm:prSet custT="1"/>
      <dgm:spPr/>
      <dgm:t>
        <a:bodyPr/>
        <a:lstStyle/>
        <a:p>
          <a:r>
            <a:rPr lang="en-US" sz="2000" dirty="0" err="1" smtClean="0">
              <a:solidFill>
                <a:srgbClr val="000000"/>
              </a:solidFill>
            </a:rPr>
            <a:t>db.Tag.update</a:t>
          </a:r>
          <a:r>
            <a:rPr lang="en-US" sz="2000" dirty="0" smtClean="0">
              <a:solidFill>
                <a:srgbClr val="000000"/>
              </a:solidFill>
            </a:rPr>
            <a:t>( {</a:t>
          </a:r>
          <a:r>
            <a:rPr lang="en-US" sz="2000" dirty="0" err="1" smtClean="0">
              <a:solidFill>
                <a:srgbClr val="000000"/>
              </a:solidFill>
            </a:rPr>
            <a:t>thirdProperty</a:t>
          </a:r>
          <a:r>
            <a:rPr lang="en-US" sz="2000" dirty="0" smtClean="0">
              <a:solidFill>
                <a:srgbClr val="000000"/>
              </a:solidFill>
            </a:rPr>
            <a:t>:"Hello19"}, {"$set": {</a:t>
          </a:r>
          <a:r>
            <a:rPr lang="en-US" sz="2000" dirty="0" err="1" smtClean="0">
              <a:solidFill>
                <a:srgbClr val="000000"/>
              </a:solidFill>
            </a:rPr>
            <a:t>fourthProperty</a:t>
          </a:r>
          <a:r>
            <a:rPr lang="en-US" sz="2000" dirty="0" smtClean="0">
              <a:solidFill>
                <a:srgbClr val="000000"/>
              </a:solidFill>
            </a:rPr>
            <a:t>: "</a:t>
          </a:r>
          <a:r>
            <a:rPr lang="en-US" sz="2000" dirty="0" err="1" smtClean="0">
              <a:solidFill>
                <a:srgbClr val="000000"/>
              </a:solidFill>
            </a:rPr>
            <a:t>newValue</a:t>
          </a:r>
          <a:r>
            <a:rPr lang="en-US" sz="2000" dirty="0" smtClean="0">
              <a:solidFill>
                <a:srgbClr val="000000"/>
              </a:solidFill>
            </a:rPr>
            <a:t>"} } )</a:t>
          </a:r>
        </a:p>
      </dgm:t>
    </dgm:pt>
    <dgm:pt modelId="{2A46A27E-30EB-4DBB-8299-BB0295F751AB}" type="parTrans" cxnId="{CAFA266B-11F1-485D-8AB2-3D5E6A28CDDD}">
      <dgm:prSet/>
      <dgm:spPr/>
      <dgm:t>
        <a:bodyPr/>
        <a:lstStyle/>
        <a:p>
          <a:endParaRPr lang="en-US" sz="2000">
            <a:solidFill>
              <a:srgbClr val="000000"/>
            </a:solidFill>
          </a:endParaRPr>
        </a:p>
      </dgm:t>
    </dgm:pt>
    <dgm:pt modelId="{5B57E7E3-B93F-45DD-8B1D-659D04C776D4}" type="sibTrans" cxnId="{CAFA266B-11F1-485D-8AB2-3D5E6A28CDDD}">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3" custScaleY="68958">
        <dgm:presLayoutVars>
          <dgm:chMax val="0"/>
          <dgm:bulletEnabled val="1"/>
        </dgm:presLayoutVars>
      </dgm:prSet>
      <dgm:spPr/>
      <dgm:t>
        <a:bodyPr/>
        <a:lstStyle/>
        <a:p>
          <a:endParaRPr lang="en-US"/>
        </a:p>
      </dgm:t>
    </dgm:pt>
    <dgm:pt modelId="{D35D2B51-CDB9-456F-AB69-03B1DA780EB7}" type="pres">
      <dgm:prSet presAssocID="{01B48101-CFA8-4641-83C7-B22F9ABEB30B}" presName="childText" presStyleLbl="revTx" presStyleIdx="0" presStyleCnt="2">
        <dgm:presLayoutVars>
          <dgm:bulletEnabled val="1"/>
        </dgm:presLayoutVars>
      </dgm:prSet>
      <dgm:spPr/>
      <dgm:t>
        <a:bodyPr/>
        <a:lstStyle/>
        <a:p>
          <a:endParaRPr lang="en-US"/>
        </a:p>
      </dgm:t>
    </dgm:pt>
    <dgm:pt modelId="{40DC4E25-C0E3-46B0-AD6C-553019A88E3D}" type="pres">
      <dgm:prSet presAssocID="{D33F78FD-08F1-437C-966C-1EEF03AA1D75}" presName="parentText" presStyleLbl="node1" presStyleIdx="1" presStyleCnt="3" custScaleY="71552">
        <dgm:presLayoutVars>
          <dgm:chMax val="0"/>
          <dgm:bulletEnabled val="1"/>
        </dgm:presLayoutVars>
      </dgm:prSet>
      <dgm:spPr/>
      <dgm:t>
        <a:bodyPr/>
        <a:lstStyle/>
        <a:p>
          <a:endParaRPr lang="en-US"/>
        </a:p>
      </dgm:t>
    </dgm:pt>
    <dgm:pt modelId="{794B7E88-9E8B-4B75-BFEA-23C35D715A60}" type="pres">
      <dgm:prSet presAssocID="{D33F78FD-08F1-437C-966C-1EEF03AA1D75}" presName="childText" presStyleLbl="revTx" presStyleIdx="1" presStyleCnt="2">
        <dgm:presLayoutVars>
          <dgm:bulletEnabled val="1"/>
        </dgm:presLayoutVars>
      </dgm:prSet>
      <dgm:spPr/>
      <dgm:t>
        <a:bodyPr/>
        <a:lstStyle/>
        <a:p>
          <a:endParaRPr lang="en-US"/>
        </a:p>
      </dgm:t>
    </dgm:pt>
    <dgm:pt modelId="{9644CD37-992D-4661-846B-D0091ECBFD0B}" type="pres">
      <dgm:prSet presAssocID="{6C049D14-3836-4BAD-B48F-FD29C3DB5266}" presName="parentText" presStyleLbl="node1" presStyleIdx="2" presStyleCnt="3">
        <dgm:presLayoutVars>
          <dgm:chMax val="0"/>
          <dgm:bulletEnabled val="1"/>
        </dgm:presLayoutVars>
      </dgm:prSet>
      <dgm:spPr/>
      <dgm:t>
        <a:bodyPr/>
        <a:lstStyle/>
        <a:p>
          <a:endParaRPr lang="en-US"/>
        </a:p>
      </dgm:t>
    </dgm:pt>
  </dgm:ptLst>
  <dgm:cxnLst>
    <dgm:cxn modelId="{8EC11157-8790-4984-91AA-CA3F3321F844}" type="presOf" srcId="{6C049D14-3836-4BAD-B48F-FD29C3DB5266}" destId="{9644CD37-992D-4661-846B-D0091ECBFD0B}" srcOrd="0" destOrd="0" presId="urn:microsoft.com/office/officeart/2005/8/layout/vList2"/>
    <dgm:cxn modelId="{E07CAD63-0E86-4D7B-A66A-5C3588C48197}" srcId="{29B1402D-A153-4C5A-BE98-8D9F1780C5D8}" destId="{01B48101-CFA8-4641-83C7-B22F9ABEB30B}" srcOrd="0" destOrd="0" parTransId="{4D5AEF54-14FE-4BA4-987A-BECEB44108D1}" sibTransId="{F03A470E-D788-4E8C-8198-3EC2B90C12B1}"/>
    <dgm:cxn modelId="{6D96432E-2FD7-4BB0-9CA6-95BFE80D8CA6}" srcId="{01B48101-CFA8-4641-83C7-B22F9ABEB30B}" destId="{CB7AA91B-7F70-4BAF-81C8-F2604441AF5F}" srcOrd="0" destOrd="0" parTransId="{B0B12304-B597-4B7B-9F34-E21FAEA4C37B}" sibTransId="{DF50C085-115A-4F90-BF4F-CD90C66696A0}"/>
    <dgm:cxn modelId="{432BCE30-7985-49D8-B0D9-51FFE3825DC4}" srcId="{29B1402D-A153-4C5A-BE98-8D9F1780C5D8}" destId="{6C049D14-3836-4BAD-B48F-FD29C3DB5266}" srcOrd="2" destOrd="0" parTransId="{B5A04DB8-AB61-438C-8F11-9CBBA26ABC58}" sibTransId="{4E976FEB-48A0-4417-9CFB-037D006C70EA}"/>
    <dgm:cxn modelId="{B4CC7268-DD90-43A9-965E-47B9A120B391}" type="presOf" srcId="{BE9902E8-D682-4717-8246-ABC1F054E2CE}" destId="{794B7E88-9E8B-4B75-BFEA-23C35D715A60}" srcOrd="0" destOrd="0" presId="urn:microsoft.com/office/officeart/2005/8/layout/vList2"/>
    <dgm:cxn modelId="{CAFA266B-11F1-485D-8AB2-3D5E6A28CDDD}" srcId="{D33F78FD-08F1-437C-966C-1EEF03AA1D75}" destId="{BE9902E8-D682-4717-8246-ABC1F054E2CE}" srcOrd="0" destOrd="0" parTransId="{2A46A27E-30EB-4DBB-8299-BB0295F751AB}" sibTransId="{5B57E7E3-B93F-45DD-8B1D-659D04C776D4}"/>
    <dgm:cxn modelId="{E48E66FE-9C21-4EEF-800C-DC23D36E89EC}" type="presOf" srcId="{29B1402D-A153-4C5A-BE98-8D9F1780C5D8}" destId="{EA2E1B46-256E-4363-AF1A-0C8557BCBA36}" srcOrd="0" destOrd="0" presId="urn:microsoft.com/office/officeart/2005/8/layout/vList2"/>
    <dgm:cxn modelId="{39958BED-0ADD-41A8-99FF-5FA0A2FD571B}" type="presOf" srcId="{01B48101-CFA8-4641-83C7-B22F9ABEB30B}" destId="{A77B38D6-8EF8-4F56-B969-6807478B1038}" srcOrd="0" destOrd="0" presId="urn:microsoft.com/office/officeart/2005/8/layout/vList2"/>
    <dgm:cxn modelId="{A0E5B526-485E-471B-9EBF-44F61D8402D6}" type="presOf" srcId="{D33F78FD-08F1-437C-966C-1EEF03AA1D75}" destId="{40DC4E25-C0E3-46B0-AD6C-553019A88E3D}" srcOrd="0" destOrd="0" presId="urn:microsoft.com/office/officeart/2005/8/layout/vList2"/>
    <dgm:cxn modelId="{2C79EAEF-D5C2-4DAF-9465-DB22F0A344B2}" type="presOf" srcId="{CB7AA91B-7F70-4BAF-81C8-F2604441AF5F}" destId="{D35D2B51-CDB9-456F-AB69-03B1DA780EB7}" srcOrd="0" destOrd="0" presId="urn:microsoft.com/office/officeart/2005/8/layout/vList2"/>
    <dgm:cxn modelId="{009949C5-936F-48FB-94F0-197BFA7A14BF}" srcId="{29B1402D-A153-4C5A-BE98-8D9F1780C5D8}" destId="{D33F78FD-08F1-437C-966C-1EEF03AA1D75}" srcOrd="1" destOrd="0" parTransId="{CE339C3C-C4C6-4B0D-BDCD-5AE4CC2EC5FF}" sibTransId="{11708CF1-E602-4628-B226-34D5DF4425D9}"/>
    <dgm:cxn modelId="{60AB6D4B-761A-47F6-8D47-98B577BFBEAC}" type="presParOf" srcId="{EA2E1B46-256E-4363-AF1A-0C8557BCBA36}" destId="{A77B38D6-8EF8-4F56-B969-6807478B1038}" srcOrd="0" destOrd="0" presId="urn:microsoft.com/office/officeart/2005/8/layout/vList2"/>
    <dgm:cxn modelId="{A0ECBA98-5BE1-4DD7-B471-CE7DBF709FA0}" type="presParOf" srcId="{EA2E1B46-256E-4363-AF1A-0C8557BCBA36}" destId="{D35D2B51-CDB9-456F-AB69-03B1DA780EB7}" srcOrd="1" destOrd="0" presId="urn:microsoft.com/office/officeart/2005/8/layout/vList2"/>
    <dgm:cxn modelId="{7209AED7-9166-451E-BA0E-2E56BC676500}" type="presParOf" srcId="{EA2E1B46-256E-4363-AF1A-0C8557BCBA36}" destId="{40DC4E25-C0E3-46B0-AD6C-553019A88E3D}" srcOrd="2" destOrd="0" presId="urn:microsoft.com/office/officeart/2005/8/layout/vList2"/>
    <dgm:cxn modelId="{EC0FD24F-3B8C-4750-A9C2-12B3EBEE56F6}" type="presParOf" srcId="{EA2E1B46-256E-4363-AF1A-0C8557BCBA36}" destId="{794B7E88-9E8B-4B75-BFEA-23C35D715A60}" srcOrd="3" destOrd="0" presId="urn:microsoft.com/office/officeart/2005/8/layout/vList2"/>
    <dgm:cxn modelId="{3FE2DC47-4DEA-46F5-80A7-58D4F7FDFFFB}" type="presParOf" srcId="{EA2E1B46-256E-4363-AF1A-0C8557BCBA36}" destId="{9644CD37-992D-4661-846B-D0091ECBFD0B}" srcOrd="4"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5. Unset Modifier($unset):</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0A13416F-FB92-4F00-A4C7-FF82AADFF62B}">
      <dgm:prSet custT="1"/>
      <dgm:spPr/>
      <dgm:t>
        <a:bodyPr/>
        <a:lstStyle/>
        <a:p>
          <a:r>
            <a:rPr lang="en-US" sz="2000" dirty="0" err="1" smtClean="0">
              <a:solidFill>
                <a:srgbClr val="000000"/>
              </a:solidFill>
            </a:rPr>
            <a:t>db.Tag.update</a:t>
          </a:r>
          <a:r>
            <a:rPr lang="en-US" sz="2000" dirty="0" smtClean="0">
              <a:solidFill>
                <a:srgbClr val="000000"/>
              </a:solidFill>
            </a:rPr>
            <a:t>( {</a:t>
          </a:r>
          <a:r>
            <a:rPr lang="en-US" sz="2000" dirty="0" err="1" smtClean="0">
              <a:solidFill>
                <a:srgbClr val="000000"/>
              </a:solidFill>
            </a:rPr>
            <a:t>thirdProperty</a:t>
          </a:r>
          <a:r>
            <a:rPr lang="en-US" sz="2000" dirty="0" smtClean="0">
              <a:solidFill>
                <a:srgbClr val="000000"/>
              </a:solidFill>
            </a:rPr>
            <a:t>:"Hello19"}, {"$unset": {</a:t>
          </a:r>
          <a:r>
            <a:rPr lang="en-US" sz="2000" dirty="0" err="1" smtClean="0">
              <a:solidFill>
                <a:srgbClr val="000000"/>
              </a:solidFill>
            </a:rPr>
            <a:t>fourthProperty</a:t>
          </a:r>
          <a:r>
            <a:rPr lang="en-US" sz="2000" dirty="0" smtClean="0">
              <a:solidFill>
                <a:srgbClr val="000000"/>
              </a:solidFill>
            </a:rPr>
            <a:t>: "anything"} } ) </a:t>
          </a:r>
        </a:p>
      </dgm:t>
    </dgm:pt>
    <dgm:pt modelId="{9CF6624F-296C-466A-84CA-7FFB295ED2B9}" type="parTrans" cxnId="{24B4106F-F157-4D3B-8323-2CDE477E288F}">
      <dgm:prSet/>
      <dgm:spPr/>
      <dgm:t>
        <a:bodyPr/>
        <a:lstStyle/>
        <a:p>
          <a:endParaRPr lang="en-US" sz="2000">
            <a:solidFill>
              <a:srgbClr val="000000"/>
            </a:solidFill>
          </a:endParaRPr>
        </a:p>
      </dgm:t>
    </dgm:pt>
    <dgm:pt modelId="{ED087C9D-ACB1-49AC-9636-587435BA6444}" type="sibTrans" cxnId="{24B4106F-F157-4D3B-8323-2CDE477E288F}">
      <dgm:prSet/>
      <dgm:spPr/>
      <dgm:t>
        <a:bodyPr/>
        <a:lstStyle/>
        <a:p>
          <a:endParaRPr lang="en-US" sz="2000">
            <a:solidFill>
              <a:srgbClr val="000000"/>
            </a:solidFill>
          </a:endParaRPr>
        </a:p>
      </dgm:t>
    </dgm:pt>
    <dgm:pt modelId="{6EC2FED8-9E08-4163-81CE-2B642D784E58}">
      <dgm:prSet custT="1"/>
      <dgm:spPr/>
      <dgm:t>
        <a:bodyPr/>
        <a:lstStyle/>
        <a:p>
          <a:r>
            <a:rPr lang="en-US" sz="2000" smtClean="0">
              <a:solidFill>
                <a:srgbClr val="000000"/>
              </a:solidFill>
            </a:rPr>
            <a:t>6. Push Modifier($push): </a:t>
          </a:r>
          <a:endParaRPr lang="en-US" sz="2000" dirty="0" smtClean="0">
            <a:solidFill>
              <a:srgbClr val="000000"/>
            </a:solidFill>
          </a:endParaRPr>
        </a:p>
      </dgm:t>
    </dgm:pt>
    <dgm:pt modelId="{D5D9C008-3DED-464F-8E9A-99BFE3C47833}" type="parTrans" cxnId="{9DBCA99B-7E1F-435D-9B35-224F76700E46}">
      <dgm:prSet/>
      <dgm:spPr/>
      <dgm:t>
        <a:bodyPr/>
        <a:lstStyle/>
        <a:p>
          <a:endParaRPr lang="en-US" sz="2000">
            <a:solidFill>
              <a:srgbClr val="000000"/>
            </a:solidFill>
          </a:endParaRPr>
        </a:p>
      </dgm:t>
    </dgm:pt>
    <dgm:pt modelId="{E7411199-8C1D-4C83-AED8-BD100EDE1BF7}" type="sibTrans" cxnId="{9DBCA99B-7E1F-435D-9B35-224F76700E46}">
      <dgm:prSet/>
      <dgm:spPr/>
      <dgm:t>
        <a:bodyPr/>
        <a:lstStyle/>
        <a:p>
          <a:endParaRPr lang="en-US" sz="2000">
            <a:solidFill>
              <a:srgbClr val="000000"/>
            </a:solidFill>
          </a:endParaRPr>
        </a:p>
      </dgm:t>
    </dgm:pt>
    <dgm:pt modelId="{6DA64DAB-094C-4CB0-B1CE-26B78B98E813}">
      <dgm:prSet custT="1"/>
      <dgm:spPr/>
      <dgm:t>
        <a:bodyPr/>
        <a:lstStyle/>
        <a:p>
          <a:r>
            <a:rPr lang="en-US" sz="2000" dirty="0" err="1" smtClean="0">
              <a:solidFill>
                <a:srgbClr val="000000"/>
              </a:solidFill>
            </a:rPr>
            <a:t>db.Blog.update</a:t>
          </a:r>
          <a:r>
            <a:rPr lang="en-US" sz="2000" dirty="0" smtClean="0">
              <a:solidFill>
                <a:srgbClr val="000000"/>
              </a:solidFill>
            </a:rPr>
            <a:t>( {title:"1st Blog"}, { $push: {comment:"1st Comment"} } );</a:t>
          </a:r>
        </a:p>
      </dgm:t>
    </dgm:pt>
    <dgm:pt modelId="{6B4E212C-1E62-4F42-B74D-CD7949D029D9}" type="parTrans" cxnId="{E85A6487-4124-4CD0-B6F4-E6F2D35CAAD3}">
      <dgm:prSet/>
      <dgm:spPr/>
      <dgm:t>
        <a:bodyPr/>
        <a:lstStyle/>
        <a:p>
          <a:endParaRPr lang="en-US" sz="2000">
            <a:solidFill>
              <a:srgbClr val="000000"/>
            </a:solidFill>
          </a:endParaRPr>
        </a:p>
      </dgm:t>
    </dgm:pt>
    <dgm:pt modelId="{E6DA1DA6-0154-41BC-8C05-232CB52C79A9}" type="sibTrans" cxnId="{E85A6487-4124-4CD0-B6F4-E6F2D35CAAD3}">
      <dgm:prSet/>
      <dgm:spPr/>
      <dgm:t>
        <a:bodyPr/>
        <a:lstStyle/>
        <a:p>
          <a:endParaRPr lang="en-US" sz="2000">
            <a:solidFill>
              <a:srgbClr val="000000"/>
            </a:solidFill>
          </a:endParaRPr>
        </a:p>
      </dgm:t>
    </dgm:pt>
    <dgm:pt modelId="{20CABD04-EA76-4E8E-A42F-39B05B5A627A}">
      <dgm:prSet custT="1"/>
      <dgm:spPr/>
      <dgm:t>
        <a:bodyPr/>
        <a:lstStyle/>
        <a:p>
          <a:r>
            <a:rPr lang="en-US" sz="2000" smtClean="0">
              <a:solidFill>
                <a:srgbClr val="000000"/>
              </a:solidFill>
            </a:rPr>
            <a:t>NOTE: "$push" adds an element to the end of an array if the specified key already exists and creates a new array if it does not.</a:t>
          </a:r>
          <a:endParaRPr lang="en-US" sz="2000" dirty="0">
            <a:solidFill>
              <a:srgbClr val="000000"/>
            </a:solidFill>
          </a:endParaRPr>
        </a:p>
      </dgm:t>
    </dgm:pt>
    <dgm:pt modelId="{714212A4-9B22-4BB7-A06C-32270C5E9C6E}" type="parTrans" cxnId="{3941584E-FA4A-4C81-BF1D-6DC0A33A4E3F}">
      <dgm:prSet/>
      <dgm:spPr/>
      <dgm:t>
        <a:bodyPr/>
        <a:lstStyle/>
        <a:p>
          <a:endParaRPr lang="en-US" sz="2000">
            <a:solidFill>
              <a:srgbClr val="000000"/>
            </a:solidFill>
          </a:endParaRPr>
        </a:p>
      </dgm:t>
    </dgm:pt>
    <dgm:pt modelId="{D89BD8D0-B7DD-4E43-82A9-C189883D164F}" type="sibTrans" cxnId="{3941584E-FA4A-4C81-BF1D-6DC0A33A4E3F}">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3" custScaleY="63319">
        <dgm:presLayoutVars>
          <dgm:chMax val="0"/>
          <dgm:bulletEnabled val="1"/>
        </dgm:presLayoutVars>
      </dgm:prSet>
      <dgm:spPr/>
      <dgm:t>
        <a:bodyPr/>
        <a:lstStyle/>
        <a:p>
          <a:endParaRPr lang="en-US"/>
        </a:p>
      </dgm:t>
    </dgm:pt>
    <dgm:pt modelId="{D35D2B51-CDB9-456F-AB69-03B1DA780EB7}" type="pres">
      <dgm:prSet presAssocID="{01B48101-CFA8-4641-83C7-B22F9ABEB30B}" presName="childText" presStyleLbl="revTx" presStyleIdx="0" presStyleCnt="2">
        <dgm:presLayoutVars>
          <dgm:bulletEnabled val="1"/>
        </dgm:presLayoutVars>
      </dgm:prSet>
      <dgm:spPr/>
      <dgm:t>
        <a:bodyPr/>
        <a:lstStyle/>
        <a:p>
          <a:endParaRPr lang="en-US"/>
        </a:p>
      </dgm:t>
    </dgm:pt>
    <dgm:pt modelId="{0BC5330D-888B-487A-9311-B5A8B2FAD154}" type="pres">
      <dgm:prSet presAssocID="{6EC2FED8-9E08-4163-81CE-2B642D784E58}" presName="parentText" presStyleLbl="node1" presStyleIdx="1" presStyleCnt="3" custScaleY="79181" custLinFactNeighborY="-12985">
        <dgm:presLayoutVars>
          <dgm:chMax val="0"/>
          <dgm:bulletEnabled val="1"/>
        </dgm:presLayoutVars>
      </dgm:prSet>
      <dgm:spPr/>
      <dgm:t>
        <a:bodyPr/>
        <a:lstStyle/>
        <a:p>
          <a:endParaRPr lang="en-US"/>
        </a:p>
      </dgm:t>
    </dgm:pt>
    <dgm:pt modelId="{A86E66DF-3078-469F-8828-E516EC07AE64}" type="pres">
      <dgm:prSet presAssocID="{6EC2FED8-9E08-4163-81CE-2B642D784E58}" presName="childText" presStyleLbl="revTx" presStyleIdx="1" presStyleCnt="2">
        <dgm:presLayoutVars>
          <dgm:bulletEnabled val="1"/>
        </dgm:presLayoutVars>
      </dgm:prSet>
      <dgm:spPr/>
      <dgm:t>
        <a:bodyPr/>
        <a:lstStyle/>
        <a:p>
          <a:endParaRPr lang="en-US"/>
        </a:p>
      </dgm:t>
    </dgm:pt>
    <dgm:pt modelId="{74E8FA8A-28F6-4195-91D6-4A791B9408D8}" type="pres">
      <dgm:prSet presAssocID="{20CABD04-EA76-4E8E-A42F-39B05B5A627A}" presName="parentText" presStyleLbl="node1" presStyleIdx="2" presStyleCnt="3">
        <dgm:presLayoutVars>
          <dgm:chMax val="0"/>
          <dgm:bulletEnabled val="1"/>
        </dgm:presLayoutVars>
      </dgm:prSet>
      <dgm:spPr/>
      <dgm:t>
        <a:bodyPr/>
        <a:lstStyle/>
        <a:p>
          <a:endParaRPr lang="en-US"/>
        </a:p>
      </dgm:t>
    </dgm:pt>
  </dgm:ptLst>
  <dgm:cxnLst>
    <dgm:cxn modelId="{3941584E-FA4A-4C81-BF1D-6DC0A33A4E3F}" srcId="{29B1402D-A153-4C5A-BE98-8D9F1780C5D8}" destId="{20CABD04-EA76-4E8E-A42F-39B05B5A627A}" srcOrd="2" destOrd="0" parTransId="{714212A4-9B22-4BB7-A06C-32270C5E9C6E}" sibTransId="{D89BD8D0-B7DD-4E43-82A9-C189883D164F}"/>
    <dgm:cxn modelId="{E07CAD63-0E86-4D7B-A66A-5C3588C48197}" srcId="{29B1402D-A153-4C5A-BE98-8D9F1780C5D8}" destId="{01B48101-CFA8-4641-83C7-B22F9ABEB30B}" srcOrd="0" destOrd="0" parTransId="{4D5AEF54-14FE-4BA4-987A-BECEB44108D1}" sibTransId="{F03A470E-D788-4E8C-8198-3EC2B90C12B1}"/>
    <dgm:cxn modelId="{7EB6C88E-4CBC-4851-BC7C-7DE6A68464F9}" type="presOf" srcId="{0A13416F-FB92-4F00-A4C7-FF82AADFF62B}" destId="{D35D2B51-CDB9-456F-AB69-03B1DA780EB7}" srcOrd="0" destOrd="0" presId="urn:microsoft.com/office/officeart/2005/8/layout/vList2"/>
    <dgm:cxn modelId="{E85A6487-4124-4CD0-B6F4-E6F2D35CAAD3}" srcId="{6EC2FED8-9E08-4163-81CE-2B642D784E58}" destId="{6DA64DAB-094C-4CB0-B1CE-26B78B98E813}" srcOrd="0" destOrd="0" parTransId="{6B4E212C-1E62-4F42-B74D-CD7949D029D9}" sibTransId="{E6DA1DA6-0154-41BC-8C05-232CB52C79A9}"/>
    <dgm:cxn modelId="{D29CEA65-22A0-4345-9A90-AAC49C8D8194}" type="presOf" srcId="{01B48101-CFA8-4641-83C7-B22F9ABEB30B}" destId="{A77B38D6-8EF8-4F56-B969-6807478B1038}" srcOrd="0" destOrd="0" presId="urn:microsoft.com/office/officeart/2005/8/layout/vList2"/>
    <dgm:cxn modelId="{81158CDD-E9CA-47B4-AF75-20B02A17FDF1}" type="presOf" srcId="{20CABD04-EA76-4E8E-A42F-39B05B5A627A}" destId="{74E8FA8A-28F6-4195-91D6-4A791B9408D8}" srcOrd="0" destOrd="0" presId="urn:microsoft.com/office/officeart/2005/8/layout/vList2"/>
    <dgm:cxn modelId="{24B4106F-F157-4D3B-8323-2CDE477E288F}" srcId="{01B48101-CFA8-4641-83C7-B22F9ABEB30B}" destId="{0A13416F-FB92-4F00-A4C7-FF82AADFF62B}" srcOrd="0" destOrd="0" parTransId="{9CF6624F-296C-466A-84CA-7FFB295ED2B9}" sibTransId="{ED087C9D-ACB1-49AC-9636-587435BA6444}"/>
    <dgm:cxn modelId="{A57E1937-45E6-4352-B5C9-3432005C18FB}" type="presOf" srcId="{6DA64DAB-094C-4CB0-B1CE-26B78B98E813}" destId="{A86E66DF-3078-469F-8828-E516EC07AE64}" srcOrd="0" destOrd="0" presId="urn:microsoft.com/office/officeart/2005/8/layout/vList2"/>
    <dgm:cxn modelId="{9DBCA99B-7E1F-435D-9B35-224F76700E46}" srcId="{29B1402D-A153-4C5A-BE98-8D9F1780C5D8}" destId="{6EC2FED8-9E08-4163-81CE-2B642D784E58}" srcOrd="1" destOrd="0" parTransId="{D5D9C008-3DED-464F-8E9A-99BFE3C47833}" sibTransId="{E7411199-8C1D-4C83-AED8-BD100EDE1BF7}"/>
    <dgm:cxn modelId="{5074CF39-C98C-4686-8261-DF3908EED0A8}" type="presOf" srcId="{6EC2FED8-9E08-4163-81CE-2B642D784E58}" destId="{0BC5330D-888B-487A-9311-B5A8B2FAD154}" srcOrd="0" destOrd="0" presId="urn:microsoft.com/office/officeart/2005/8/layout/vList2"/>
    <dgm:cxn modelId="{08F6811E-9077-40E2-99C6-8F41960C4974}" type="presOf" srcId="{29B1402D-A153-4C5A-BE98-8D9F1780C5D8}" destId="{EA2E1B46-256E-4363-AF1A-0C8557BCBA36}" srcOrd="0" destOrd="0" presId="urn:microsoft.com/office/officeart/2005/8/layout/vList2"/>
    <dgm:cxn modelId="{05C79AC5-D3BB-48A8-9E77-9C29966087C5}" type="presParOf" srcId="{EA2E1B46-256E-4363-AF1A-0C8557BCBA36}" destId="{A77B38D6-8EF8-4F56-B969-6807478B1038}" srcOrd="0" destOrd="0" presId="urn:microsoft.com/office/officeart/2005/8/layout/vList2"/>
    <dgm:cxn modelId="{7143086C-5D8A-44F0-B809-2DB3420565CB}" type="presParOf" srcId="{EA2E1B46-256E-4363-AF1A-0C8557BCBA36}" destId="{D35D2B51-CDB9-456F-AB69-03B1DA780EB7}" srcOrd="1" destOrd="0" presId="urn:microsoft.com/office/officeart/2005/8/layout/vList2"/>
    <dgm:cxn modelId="{1089D6AD-8774-4D05-802F-BB518670E12A}" type="presParOf" srcId="{EA2E1B46-256E-4363-AF1A-0C8557BCBA36}" destId="{0BC5330D-888B-487A-9311-B5A8B2FAD154}" srcOrd="2" destOrd="0" presId="urn:microsoft.com/office/officeart/2005/8/layout/vList2"/>
    <dgm:cxn modelId="{5C1E5691-B5EA-4C1A-987B-33C8F754152D}" type="presParOf" srcId="{EA2E1B46-256E-4363-AF1A-0C8557BCBA36}" destId="{A86E66DF-3078-469F-8828-E516EC07AE64}" srcOrd="3" destOrd="0" presId="urn:microsoft.com/office/officeart/2005/8/layout/vList2"/>
    <dgm:cxn modelId="{7582C83E-4729-4619-AD75-9568136034B7}" type="presParOf" srcId="{EA2E1B46-256E-4363-AF1A-0C8557BCBA36}" destId="{74E8FA8A-28F6-4195-91D6-4A791B9408D8}" srcOrd="4"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7. </a:t>
          </a:r>
          <a:r>
            <a:rPr lang="en-US" sz="2000" dirty="0" err="1" smtClean="0">
              <a:solidFill>
                <a:srgbClr val="000000"/>
              </a:solidFill>
            </a:rPr>
            <a:t>AddToSet</a:t>
          </a:r>
          <a:r>
            <a:rPr lang="en-US" sz="2000" dirty="0" smtClean="0">
              <a:solidFill>
                <a:srgbClr val="000000"/>
              </a:solidFill>
            </a:rPr>
            <a:t> Modifier($</a:t>
          </a:r>
          <a:r>
            <a:rPr lang="en-US" sz="2000" dirty="0" err="1" smtClean="0">
              <a:solidFill>
                <a:srgbClr val="000000"/>
              </a:solidFill>
            </a:rPr>
            <a:t>addToSet</a:t>
          </a:r>
          <a:r>
            <a:rPr lang="en-US" sz="2000" dirty="0" smtClean="0">
              <a:solidFill>
                <a:srgbClr val="000000"/>
              </a:solidFill>
            </a:rPr>
            <a:t>): </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9279699A-A9E0-4689-82A0-21680608F2A8}">
      <dgm:prSet custT="1"/>
      <dgm:spPr/>
      <dgm:t>
        <a:bodyPr/>
        <a:lstStyle/>
        <a:p>
          <a:r>
            <a:rPr lang="en-US" sz="2000" dirty="0" err="1" smtClean="0">
              <a:solidFill>
                <a:srgbClr val="000000"/>
              </a:solidFill>
            </a:rPr>
            <a:t>db.Blog.update</a:t>
          </a:r>
          <a:r>
            <a:rPr lang="en-US" sz="2000" dirty="0" smtClean="0">
              <a:solidFill>
                <a:srgbClr val="000000"/>
              </a:solidFill>
            </a:rPr>
            <a:t>( {title:"1st Blog"}, { $</a:t>
          </a:r>
          <a:r>
            <a:rPr lang="en-US" sz="2000" dirty="0" err="1" smtClean="0">
              <a:solidFill>
                <a:srgbClr val="000000"/>
              </a:solidFill>
            </a:rPr>
            <a:t>addToSet</a:t>
          </a:r>
          <a:r>
            <a:rPr lang="en-US" sz="2000" dirty="0" smtClean="0">
              <a:solidFill>
                <a:srgbClr val="000000"/>
              </a:solidFill>
            </a:rPr>
            <a:t>: {comment:"2nd Comment"} } ); </a:t>
          </a:r>
        </a:p>
      </dgm:t>
    </dgm:pt>
    <dgm:pt modelId="{742938C6-D578-4006-8F18-98720CD2EFBE}" type="parTrans" cxnId="{08FEF500-4742-4458-9FA9-3B69FA76B3D8}">
      <dgm:prSet/>
      <dgm:spPr/>
      <dgm:t>
        <a:bodyPr/>
        <a:lstStyle/>
        <a:p>
          <a:endParaRPr lang="en-US" sz="2000">
            <a:solidFill>
              <a:srgbClr val="000000"/>
            </a:solidFill>
          </a:endParaRPr>
        </a:p>
      </dgm:t>
    </dgm:pt>
    <dgm:pt modelId="{2035ECDC-224E-4B01-9253-C974D893E93C}" type="sibTrans" cxnId="{08FEF500-4742-4458-9FA9-3B69FA76B3D8}">
      <dgm:prSet/>
      <dgm:spPr/>
      <dgm:t>
        <a:bodyPr/>
        <a:lstStyle/>
        <a:p>
          <a:endParaRPr lang="en-US" sz="2000">
            <a:solidFill>
              <a:srgbClr val="000000"/>
            </a:solidFill>
          </a:endParaRPr>
        </a:p>
      </dgm:t>
    </dgm:pt>
    <dgm:pt modelId="{C14549F2-D03C-4F75-B734-373F5E690EB0}">
      <dgm:prSet custT="1"/>
      <dgm:spPr/>
      <dgm:t>
        <a:bodyPr/>
        <a:lstStyle/>
        <a:p>
          <a:r>
            <a:rPr lang="en-US" sz="2000" smtClean="0">
              <a:solidFill>
                <a:srgbClr val="000000"/>
              </a:solidFill>
            </a:rPr>
            <a:t>8. Pop Modifier($pop): </a:t>
          </a:r>
          <a:endParaRPr lang="en-US" sz="2000" dirty="0" smtClean="0">
            <a:solidFill>
              <a:srgbClr val="000000"/>
            </a:solidFill>
          </a:endParaRPr>
        </a:p>
      </dgm:t>
    </dgm:pt>
    <dgm:pt modelId="{EA6021AD-0E9A-4D2C-A265-CC3F3D9AEC5D}" type="parTrans" cxnId="{0EC88FC5-8AF6-4C20-9AE5-0E023C72D9D7}">
      <dgm:prSet/>
      <dgm:spPr/>
      <dgm:t>
        <a:bodyPr/>
        <a:lstStyle/>
        <a:p>
          <a:endParaRPr lang="en-US" sz="2000">
            <a:solidFill>
              <a:srgbClr val="000000"/>
            </a:solidFill>
          </a:endParaRPr>
        </a:p>
      </dgm:t>
    </dgm:pt>
    <dgm:pt modelId="{170F4A17-4492-4E1C-B8C3-CA2B1C93E05D}" type="sibTrans" cxnId="{0EC88FC5-8AF6-4C20-9AE5-0E023C72D9D7}">
      <dgm:prSet/>
      <dgm:spPr/>
      <dgm:t>
        <a:bodyPr/>
        <a:lstStyle/>
        <a:p>
          <a:endParaRPr lang="en-US" sz="2000">
            <a:solidFill>
              <a:srgbClr val="000000"/>
            </a:solidFill>
          </a:endParaRPr>
        </a:p>
      </dgm:t>
    </dgm:pt>
    <dgm:pt modelId="{5BD1F824-F127-40D4-930B-6A0E1579564D}">
      <dgm:prSet custT="1"/>
      <dgm:spPr/>
      <dgm:t>
        <a:bodyPr/>
        <a:lstStyle/>
        <a:p>
          <a:r>
            <a:rPr lang="en-US" sz="2000" dirty="0" smtClean="0">
              <a:solidFill>
                <a:srgbClr val="000000"/>
              </a:solidFill>
            </a:rPr>
            <a:t>comment = -1 remove an element from start. </a:t>
          </a:r>
        </a:p>
      </dgm:t>
    </dgm:pt>
    <dgm:pt modelId="{F1C722BB-7F48-4B0E-833D-43F60CF89A36}" type="parTrans" cxnId="{0D2E8DDB-1E9B-4FD4-BD34-B0D17611AF09}">
      <dgm:prSet/>
      <dgm:spPr/>
      <dgm:t>
        <a:bodyPr/>
        <a:lstStyle/>
        <a:p>
          <a:endParaRPr lang="en-US" sz="2000">
            <a:solidFill>
              <a:srgbClr val="000000"/>
            </a:solidFill>
          </a:endParaRPr>
        </a:p>
      </dgm:t>
    </dgm:pt>
    <dgm:pt modelId="{768A263E-A58D-41E3-8EB0-86FE981E069E}" type="sibTrans" cxnId="{0D2E8DDB-1E9B-4FD4-BD34-B0D17611AF09}">
      <dgm:prSet/>
      <dgm:spPr/>
      <dgm:t>
        <a:bodyPr/>
        <a:lstStyle/>
        <a:p>
          <a:endParaRPr lang="en-US" sz="2000">
            <a:solidFill>
              <a:srgbClr val="000000"/>
            </a:solidFill>
          </a:endParaRPr>
        </a:p>
      </dgm:t>
    </dgm:pt>
    <dgm:pt modelId="{DB638D8F-B184-488A-BD75-C0E32EB06C95}">
      <dgm:prSet custT="1"/>
      <dgm:spPr/>
      <dgm:t>
        <a:bodyPr/>
        <a:lstStyle/>
        <a:p>
          <a:r>
            <a:rPr lang="en-US" sz="2000" dirty="0" smtClean="0">
              <a:solidFill>
                <a:srgbClr val="000000"/>
              </a:solidFill>
            </a:rPr>
            <a:t>comment = 1 remove an element from end   </a:t>
          </a:r>
        </a:p>
      </dgm:t>
    </dgm:pt>
    <dgm:pt modelId="{2AF0EDE5-5580-4FEC-930F-AE035320DCBD}" type="parTrans" cxnId="{6C6D04AE-984D-47D7-AF88-1B8D2013AE6E}">
      <dgm:prSet/>
      <dgm:spPr/>
      <dgm:t>
        <a:bodyPr/>
        <a:lstStyle/>
        <a:p>
          <a:endParaRPr lang="en-US" sz="2000">
            <a:solidFill>
              <a:srgbClr val="000000"/>
            </a:solidFill>
          </a:endParaRPr>
        </a:p>
      </dgm:t>
    </dgm:pt>
    <dgm:pt modelId="{2979C601-F32F-4CC8-87BE-2727A21BB655}" type="sibTrans" cxnId="{6C6D04AE-984D-47D7-AF88-1B8D2013AE6E}">
      <dgm:prSet/>
      <dgm:spPr/>
      <dgm:t>
        <a:bodyPr/>
        <a:lstStyle/>
        <a:p>
          <a:endParaRPr lang="en-US" sz="2000">
            <a:solidFill>
              <a:srgbClr val="000000"/>
            </a:solidFill>
          </a:endParaRPr>
        </a:p>
      </dgm:t>
    </dgm:pt>
    <dgm:pt modelId="{691BAF7E-EF88-4AB5-B8E1-E8B3A57AF63D}">
      <dgm:prSet custT="1"/>
      <dgm:spPr/>
      <dgm:t>
        <a:bodyPr/>
        <a:lstStyle/>
        <a:p>
          <a:r>
            <a:rPr lang="en-US" sz="2000" dirty="0" err="1" smtClean="0">
              <a:solidFill>
                <a:srgbClr val="000000"/>
              </a:solidFill>
            </a:rPr>
            <a:t>db.Blog.update</a:t>
          </a:r>
          <a:r>
            <a:rPr lang="en-US" sz="2000" dirty="0" smtClean="0">
              <a:solidFill>
                <a:srgbClr val="000000"/>
              </a:solidFill>
            </a:rPr>
            <a:t>( {title:"1st Blog"}, {$pop:{comment:-1} } );</a:t>
          </a:r>
          <a:endParaRPr lang="en-US" sz="2000" dirty="0">
            <a:solidFill>
              <a:srgbClr val="000000"/>
            </a:solidFill>
          </a:endParaRPr>
        </a:p>
      </dgm:t>
    </dgm:pt>
    <dgm:pt modelId="{EA3FBCB0-61FC-4CEE-B554-0E1681771BD6}" type="parTrans" cxnId="{2BA37BA5-2A95-4058-9B27-CA6A22A6944D}">
      <dgm:prSet/>
      <dgm:spPr/>
      <dgm:t>
        <a:bodyPr/>
        <a:lstStyle/>
        <a:p>
          <a:endParaRPr lang="en-US" sz="2000">
            <a:solidFill>
              <a:srgbClr val="000000"/>
            </a:solidFill>
          </a:endParaRPr>
        </a:p>
      </dgm:t>
    </dgm:pt>
    <dgm:pt modelId="{2316D210-9BFB-40C6-BADB-F4149A2849CA}" type="sibTrans" cxnId="{2BA37BA5-2A95-4058-9B27-CA6A22A6944D}">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2" custScaleY="75435">
        <dgm:presLayoutVars>
          <dgm:chMax val="0"/>
          <dgm:bulletEnabled val="1"/>
        </dgm:presLayoutVars>
      </dgm:prSet>
      <dgm:spPr/>
      <dgm:t>
        <a:bodyPr/>
        <a:lstStyle/>
        <a:p>
          <a:endParaRPr lang="en-US"/>
        </a:p>
      </dgm:t>
    </dgm:pt>
    <dgm:pt modelId="{D35D2B51-CDB9-456F-AB69-03B1DA780EB7}" type="pres">
      <dgm:prSet presAssocID="{01B48101-CFA8-4641-83C7-B22F9ABEB30B}" presName="childText" presStyleLbl="revTx" presStyleIdx="0" presStyleCnt="2">
        <dgm:presLayoutVars>
          <dgm:bulletEnabled val="1"/>
        </dgm:presLayoutVars>
      </dgm:prSet>
      <dgm:spPr/>
      <dgm:t>
        <a:bodyPr/>
        <a:lstStyle/>
        <a:p>
          <a:endParaRPr lang="en-US"/>
        </a:p>
      </dgm:t>
    </dgm:pt>
    <dgm:pt modelId="{F4DB4811-FDC6-4811-A10F-9A4668D50BC8}" type="pres">
      <dgm:prSet presAssocID="{C14549F2-D03C-4F75-B734-373F5E690EB0}" presName="parentText" presStyleLbl="node1" presStyleIdx="1" presStyleCnt="2" custScaleY="66610">
        <dgm:presLayoutVars>
          <dgm:chMax val="0"/>
          <dgm:bulletEnabled val="1"/>
        </dgm:presLayoutVars>
      </dgm:prSet>
      <dgm:spPr/>
      <dgm:t>
        <a:bodyPr/>
        <a:lstStyle/>
        <a:p>
          <a:endParaRPr lang="en-US"/>
        </a:p>
      </dgm:t>
    </dgm:pt>
    <dgm:pt modelId="{8F132418-55A7-4497-9B60-EF97DAEF387B}" type="pres">
      <dgm:prSet presAssocID="{C14549F2-D03C-4F75-B734-373F5E690EB0}" presName="childText" presStyleLbl="revTx" presStyleIdx="1" presStyleCnt="2">
        <dgm:presLayoutVars>
          <dgm:bulletEnabled val="1"/>
        </dgm:presLayoutVars>
      </dgm:prSet>
      <dgm:spPr/>
      <dgm:t>
        <a:bodyPr/>
        <a:lstStyle/>
        <a:p>
          <a:endParaRPr lang="en-US"/>
        </a:p>
      </dgm:t>
    </dgm:pt>
  </dgm:ptLst>
  <dgm:cxnLst>
    <dgm:cxn modelId="{0D2E8DDB-1E9B-4FD4-BD34-B0D17611AF09}" srcId="{C14549F2-D03C-4F75-B734-373F5E690EB0}" destId="{5BD1F824-F127-40D4-930B-6A0E1579564D}" srcOrd="0" destOrd="0" parTransId="{F1C722BB-7F48-4B0E-833D-43F60CF89A36}" sibTransId="{768A263E-A58D-41E3-8EB0-86FE981E069E}"/>
    <dgm:cxn modelId="{140F66C8-A813-44D0-AB12-AAD462747429}" type="presOf" srcId="{29B1402D-A153-4C5A-BE98-8D9F1780C5D8}" destId="{EA2E1B46-256E-4363-AF1A-0C8557BCBA36}" srcOrd="0" destOrd="0" presId="urn:microsoft.com/office/officeart/2005/8/layout/vList2"/>
    <dgm:cxn modelId="{E07CAD63-0E86-4D7B-A66A-5C3588C48197}" srcId="{29B1402D-A153-4C5A-BE98-8D9F1780C5D8}" destId="{01B48101-CFA8-4641-83C7-B22F9ABEB30B}" srcOrd="0" destOrd="0" parTransId="{4D5AEF54-14FE-4BA4-987A-BECEB44108D1}" sibTransId="{F03A470E-D788-4E8C-8198-3EC2B90C12B1}"/>
    <dgm:cxn modelId="{2BA37BA5-2A95-4058-9B27-CA6A22A6944D}" srcId="{C14549F2-D03C-4F75-B734-373F5E690EB0}" destId="{691BAF7E-EF88-4AB5-B8E1-E8B3A57AF63D}" srcOrd="2" destOrd="0" parTransId="{EA3FBCB0-61FC-4CEE-B554-0E1681771BD6}" sibTransId="{2316D210-9BFB-40C6-BADB-F4149A2849CA}"/>
    <dgm:cxn modelId="{6C6D04AE-984D-47D7-AF88-1B8D2013AE6E}" srcId="{C14549F2-D03C-4F75-B734-373F5E690EB0}" destId="{DB638D8F-B184-488A-BD75-C0E32EB06C95}" srcOrd="1" destOrd="0" parTransId="{2AF0EDE5-5580-4FEC-930F-AE035320DCBD}" sibTransId="{2979C601-F32F-4CC8-87BE-2727A21BB655}"/>
    <dgm:cxn modelId="{E661C45D-36AA-4DAA-9C6B-209164D6AE0A}" type="presOf" srcId="{01B48101-CFA8-4641-83C7-B22F9ABEB30B}" destId="{A77B38D6-8EF8-4F56-B969-6807478B1038}" srcOrd="0" destOrd="0" presId="urn:microsoft.com/office/officeart/2005/8/layout/vList2"/>
    <dgm:cxn modelId="{65F3F922-B1A9-4A3F-8A4A-F148FF610B97}" type="presOf" srcId="{C14549F2-D03C-4F75-B734-373F5E690EB0}" destId="{F4DB4811-FDC6-4811-A10F-9A4668D50BC8}" srcOrd="0" destOrd="0" presId="urn:microsoft.com/office/officeart/2005/8/layout/vList2"/>
    <dgm:cxn modelId="{A1221638-658D-4C03-8AE0-14640FEAF35C}" type="presOf" srcId="{5BD1F824-F127-40D4-930B-6A0E1579564D}" destId="{8F132418-55A7-4497-9B60-EF97DAEF387B}" srcOrd="0" destOrd="0" presId="urn:microsoft.com/office/officeart/2005/8/layout/vList2"/>
    <dgm:cxn modelId="{08FEF500-4742-4458-9FA9-3B69FA76B3D8}" srcId="{01B48101-CFA8-4641-83C7-B22F9ABEB30B}" destId="{9279699A-A9E0-4689-82A0-21680608F2A8}" srcOrd="0" destOrd="0" parTransId="{742938C6-D578-4006-8F18-98720CD2EFBE}" sibTransId="{2035ECDC-224E-4B01-9253-C974D893E93C}"/>
    <dgm:cxn modelId="{0EC88FC5-8AF6-4C20-9AE5-0E023C72D9D7}" srcId="{29B1402D-A153-4C5A-BE98-8D9F1780C5D8}" destId="{C14549F2-D03C-4F75-B734-373F5E690EB0}" srcOrd="1" destOrd="0" parTransId="{EA6021AD-0E9A-4D2C-A265-CC3F3D9AEC5D}" sibTransId="{170F4A17-4492-4E1C-B8C3-CA2B1C93E05D}"/>
    <dgm:cxn modelId="{ED9CB52F-AAA0-46F3-811D-32798DF02246}" type="presOf" srcId="{691BAF7E-EF88-4AB5-B8E1-E8B3A57AF63D}" destId="{8F132418-55A7-4497-9B60-EF97DAEF387B}" srcOrd="0" destOrd="2" presId="urn:microsoft.com/office/officeart/2005/8/layout/vList2"/>
    <dgm:cxn modelId="{8C48C3E5-4DAA-4DB7-9C2D-C6C15DEBCD15}" type="presOf" srcId="{9279699A-A9E0-4689-82A0-21680608F2A8}" destId="{D35D2B51-CDB9-456F-AB69-03B1DA780EB7}" srcOrd="0" destOrd="0" presId="urn:microsoft.com/office/officeart/2005/8/layout/vList2"/>
    <dgm:cxn modelId="{E474DC05-AF84-4F0C-AD20-D4F9A5B00C7B}" type="presOf" srcId="{DB638D8F-B184-488A-BD75-C0E32EB06C95}" destId="{8F132418-55A7-4497-9B60-EF97DAEF387B}" srcOrd="0" destOrd="1" presId="urn:microsoft.com/office/officeart/2005/8/layout/vList2"/>
    <dgm:cxn modelId="{56C96E6E-BB1A-4AEE-92FE-FBA17CCAFEBC}" type="presParOf" srcId="{EA2E1B46-256E-4363-AF1A-0C8557BCBA36}" destId="{A77B38D6-8EF8-4F56-B969-6807478B1038}" srcOrd="0" destOrd="0" presId="urn:microsoft.com/office/officeart/2005/8/layout/vList2"/>
    <dgm:cxn modelId="{4B0E717F-9B37-4D64-8DA3-46C897604BE3}" type="presParOf" srcId="{EA2E1B46-256E-4363-AF1A-0C8557BCBA36}" destId="{D35D2B51-CDB9-456F-AB69-03B1DA780EB7}" srcOrd="1" destOrd="0" presId="urn:microsoft.com/office/officeart/2005/8/layout/vList2"/>
    <dgm:cxn modelId="{70BB25E2-9669-4784-90BF-564BA3CCF456}" type="presParOf" srcId="{EA2E1B46-256E-4363-AF1A-0C8557BCBA36}" destId="{F4DB4811-FDC6-4811-A10F-9A4668D50BC8}" srcOrd="2" destOrd="0" presId="urn:microsoft.com/office/officeart/2005/8/layout/vList2"/>
    <dgm:cxn modelId="{8F7C6D9B-75F6-41A0-9BD4-20AA647306A6}" type="presParOf" srcId="{EA2E1B46-256E-4363-AF1A-0C8557BCBA36}" destId="{8F132418-55A7-4497-9B60-EF97DAEF387B}" srcOrd="3"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9. Pull Modifier($pull): </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1D572A71-77EF-4FF1-9BD9-FF0796AC0079}">
      <dgm:prSet custT="1"/>
      <dgm:spPr/>
      <dgm:t>
        <a:bodyPr/>
        <a:lstStyle/>
        <a:p>
          <a:r>
            <a:rPr lang="en-US" sz="2000" dirty="0" err="1" smtClean="0">
              <a:solidFill>
                <a:srgbClr val="000000"/>
              </a:solidFill>
            </a:rPr>
            <a:t>db.Blog.update</a:t>
          </a:r>
          <a:r>
            <a:rPr lang="en-US" sz="2000" dirty="0" smtClean="0">
              <a:solidFill>
                <a:srgbClr val="000000"/>
              </a:solidFill>
            </a:rPr>
            <a:t>({title:"1st Blog"}, {$pull:{comment:"2st Comment"}})</a:t>
          </a:r>
        </a:p>
      </dgm:t>
    </dgm:pt>
    <dgm:pt modelId="{ACF757BC-E35B-4240-BE4E-B1A1575C2885}" type="parTrans" cxnId="{EBEBFC92-384A-4BA3-A9D3-7E8F61929A4C}">
      <dgm:prSet/>
      <dgm:spPr/>
      <dgm:t>
        <a:bodyPr/>
        <a:lstStyle/>
        <a:p>
          <a:endParaRPr lang="en-US" sz="2000">
            <a:solidFill>
              <a:srgbClr val="000000"/>
            </a:solidFill>
          </a:endParaRPr>
        </a:p>
      </dgm:t>
    </dgm:pt>
    <dgm:pt modelId="{F85A4F17-50D4-42C4-97B0-99F203E5A4B9}" type="sibTrans" cxnId="{EBEBFC92-384A-4BA3-A9D3-7E8F61929A4C}">
      <dgm:prSet/>
      <dgm:spPr/>
      <dgm:t>
        <a:bodyPr/>
        <a:lstStyle/>
        <a:p>
          <a:endParaRPr lang="en-US" sz="2000">
            <a:solidFill>
              <a:srgbClr val="000000"/>
            </a:solidFill>
          </a:endParaRPr>
        </a:p>
      </dgm:t>
    </dgm:pt>
    <dgm:pt modelId="{F842064D-3B55-45A8-87F5-733E7A390027}">
      <dgm:prSet custT="1"/>
      <dgm:spPr/>
      <dgm:t>
        <a:bodyPr/>
        <a:lstStyle/>
        <a:p>
          <a:r>
            <a:rPr lang="en-US" sz="2000" smtClean="0">
              <a:solidFill>
                <a:srgbClr val="000000"/>
              </a:solidFill>
            </a:rPr>
            <a:t>NOTE: Pulling removes all matching documents, not just a single match. </a:t>
          </a:r>
          <a:endParaRPr lang="en-US" sz="2000" dirty="0" smtClean="0">
            <a:solidFill>
              <a:srgbClr val="000000"/>
            </a:solidFill>
          </a:endParaRPr>
        </a:p>
      </dgm:t>
    </dgm:pt>
    <dgm:pt modelId="{DD0D9F9C-5750-4BA4-BF20-A9B1AB2BC518}" type="parTrans" cxnId="{EE993D17-DB07-4E49-B597-654E7515C9A2}">
      <dgm:prSet/>
      <dgm:spPr/>
      <dgm:t>
        <a:bodyPr/>
        <a:lstStyle/>
        <a:p>
          <a:endParaRPr lang="en-US" sz="2000">
            <a:solidFill>
              <a:srgbClr val="000000"/>
            </a:solidFill>
          </a:endParaRPr>
        </a:p>
      </dgm:t>
    </dgm:pt>
    <dgm:pt modelId="{8E4C369D-11F0-45A1-A5B0-C933F214B9A0}" type="sibTrans" cxnId="{EE993D17-DB07-4E49-B597-654E7515C9A2}">
      <dgm:prSet/>
      <dgm:spPr/>
      <dgm:t>
        <a:bodyPr/>
        <a:lstStyle/>
        <a:p>
          <a:endParaRPr lang="en-US" sz="2000">
            <a:solidFill>
              <a:srgbClr val="000000"/>
            </a:solidFill>
          </a:endParaRPr>
        </a:p>
      </dgm:t>
    </dgm:pt>
    <dgm:pt modelId="{CFAF0005-2282-43E9-B18C-31CD76520537}">
      <dgm:prSet custT="1"/>
      <dgm:spPr/>
      <dgm:t>
        <a:bodyPr/>
        <a:lstStyle/>
        <a:p>
          <a:r>
            <a:rPr lang="en-US" sz="2000" dirty="0" smtClean="0">
              <a:solidFill>
                <a:srgbClr val="000000"/>
              </a:solidFill>
            </a:rPr>
            <a:t>10. Position Operator($): The positional operator updates only the first match. </a:t>
          </a:r>
          <a:endParaRPr lang="en-US" sz="2000" dirty="0">
            <a:solidFill>
              <a:srgbClr val="000000"/>
            </a:solidFill>
          </a:endParaRPr>
        </a:p>
      </dgm:t>
    </dgm:pt>
    <dgm:pt modelId="{00D71BD0-F58E-4A37-A8BC-96CC88B3E8D4}" type="parTrans" cxnId="{32FD606B-52CE-43E0-8DE5-0A223C33CEB1}">
      <dgm:prSet/>
      <dgm:spPr/>
      <dgm:t>
        <a:bodyPr/>
        <a:lstStyle/>
        <a:p>
          <a:endParaRPr lang="en-US" sz="2000">
            <a:solidFill>
              <a:srgbClr val="000000"/>
            </a:solidFill>
          </a:endParaRPr>
        </a:p>
      </dgm:t>
    </dgm:pt>
    <dgm:pt modelId="{1F5181EC-ED17-4A48-A7FB-AC5D0876A2C5}" type="sibTrans" cxnId="{32FD606B-52CE-43E0-8DE5-0A223C33CEB1}">
      <dgm:prSet/>
      <dgm:spPr/>
      <dgm:t>
        <a:bodyPr/>
        <a:lstStyle/>
        <a:p>
          <a:endParaRPr lang="en-US" sz="2000">
            <a:solidFill>
              <a:srgbClr val="000000"/>
            </a:solidFill>
          </a:endParaRPr>
        </a:p>
      </dgm:t>
    </dgm:pt>
    <dgm:pt modelId="{71D7EE0F-0FCD-4D41-8A77-E9E58E03BC72}">
      <dgm:prSet custT="1"/>
      <dgm:spPr/>
      <dgm:t>
        <a:bodyPr/>
        <a:lstStyle/>
        <a:p>
          <a:r>
            <a:rPr lang="en-US" sz="2000" dirty="0" err="1" smtClean="0">
              <a:solidFill>
                <a:srgbClr val="000000"/>
              </a:solidFill>
            </a:rPr>
            <a:t>db.embededDocument.update</a:t>
          </a:r>
          <a:r>
            <a:rPr lang="en-US" sz="2000" dirty="0" smtClean="0">
              <a:solidFill>
                <a:srgbClr val="000000"/>
              </a:solidFill>
            </a:rPr>
            <a:t>({"</a:t>
          </a:r>
          <a:r>
            <a:rPr lang="en-US" sz="2000" dirty="0" err="1" smtClean="0">
              <a:solidFill>
                <a:srgbClr val="000000"/>
              </a:solidFill>
            </a:rPr>
            <a:t>comments.author</a:t>
          </a:r>
          <a:r>
            <a:rPr lang="en-US" sz="2000" dirty="0" smtClean="0">
              <a:solidFill>
                <a:srgbClr val="000000"/>
              </a:solidFill>
            </a:rPr>
            <a:t>" : "John"}, {"$inc" : {"comments.0.votes" : 1}})</a:t>
          </a:r>
          <a:endParaRPr lang="en-US" sz="2000" dirty="0">
            <a:solidFill>
              <a:srgbClr val="000000"/>
            </a:solidFill>
          </a:endParaRPr>
        </a:p>
      </dgm:t>
    </dgm:pt>
    <dgm:pt modelId="{D8874F9E-6EC5-4C88-9426-E3D329B570DB}" type="parTrans" cxnId="{4D4713A7-989B-4B68-9986-43273455165E}">
      <dgm:prSet/>
      <dgm:spPr/>
      <dgm:t>
        <a:bodyPr/>
        <a:lstStyle/>
        <a:p>
          <a:endParaRPr lang="en-US" sz="2000">
            <a:solidFill>
              <a:srgbClr val="000000"/>
            </a:solidFill>
          </a:endParaRPr>
        </a:p>
      </dgm:t>
    </dgm:pt>
    <dgm:pt modelId="{7ED1DBF7-513F-4A16-A184-20B9BD6D5A52}" type="sibTrans" cxnId="{4D4713A7-989B-4B68-9986-43273455165E}">
      <dgm:prSet/>
      <dgm:spPr/>
      <dgm:t>
        <a:bodyPr/>
        <a:lstStyle/>
        <a:p>
          <a:endParaRPr lang="en-US" sz="2000">
            <a:solidFill>
              <a:srgbClr val="000000"/>
            </a:solidFill>
          </a:endParaRPr>
        </a:p>
      </dgm:t>
    </dgm:pt>
    <dgm:pt modelId="{8532B0BB-B099-4CBE-9209-32B9EE5C4521}">
      <dgm:prSet custT="1"/>
      <dgm:spPr/>
      <dgm:t>
        <a:bodyPr/>
        <a:lstStyle/>
        <a:p>
          <a:r>
            <a:rPr lang="en-US" sz="2000" smtClean="0">
              <a:solidFill>
                <a:srgbClr val="000000"/>
              </a:solidFill>
            </a:rPr>
            <a:t>db.embededDocument.update</a:t>
          </a:r>
          <a:r>
            <a:rPr lang="en-US" sz="2000" dirty="0" smtClean="0">
              <a:solidFill>
                <a:srgbClr val="000000"/>
              </a:solidFill>
            </a:rPr>
            <a:t>({"</a:t>
          </a:r>
          <a:r>
            <a:rPr lang="en-US" sz="2000" dirty="0" err="1" smtClean="0">
              <a:solidFill>
                <a:srgbClr val="000000"/>
              </a:solidFill>
            </a:rPr>
            <a:t>comments.votes</a:t>
          </a:r>
          <a:r>
            <a:rPr lang="en-US" sz="2000" dirty="0" smtClean="0">
              <a:solidFill>
                <a:srgbClr val="000000"/>
              </a:solidFill>
            </a:rPr>
            <a:t>" : 3}, {"$set" : {"</a:t>
          </a:r>
          <a:r>
            <a:rPr lang="en-US" sz="2000" dirty="0" err="1" smtClean="0">
              <a:solidFill>
                <a:srgbClr val="000000"/>
              </a:solidFill>
            </a:rPr>
            <a:t>comments.$.author</a:t>
          </a:r>
          <a:r>
            <a:rPr lang="en-US" sz="2000" dirty="0" smtClean="0">
              <a:solidFill>
                <a:srgbClr val="000000"/>
              </a:solidFill>
            </a:rPr>
            <a:t>" : "Amit Kumar"}})</a:t>
          </a:r>
          <a:endParaRPr lang="en-US" sz="2000" dirty="0">
            <a:solidFill>
              <a:srgbClr val="000000"/>
            </a:solidFill>
          </a:endParaRPr>
        </a:p>
      </dgm:t>
    </dgm:pt>
    <dgm:pt modelId="{B3DC1A7A-56BD-41E5-BB04-616AF44BE643}" type="parTrans" cxnId="{D6842911-E605-49A0-9664-D9C345B9E76A}">
      <dgm:prSet/>
      <dgm:spPr/>
      <dgm:t>
        <a:bodyPr/>
        <a:lstStyle/>
        <a:p>
          <a:endParaRPr lang="en-US" sz="2000">
            <a:solidFill>
              <a:srgbClr val="000000"/>
            </a:solidFill>
          </a:endParaRPr>
        </a:p>
      </dgm:t>
    </dgm:pt>
    <dgm:pt modelId="{82EC2231-8AA8-42B8-991C-CE026909B4C8}" type="sibTrans" cxnId="{D6842911-E605-49A0-9664-D9C345B9E76A}">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3">
        <dgm:presLayoutVars>
          <dgm:chMax val="0"/>
          <dgm:bulletEnabled val="1"/>
        </dgm:presLayoutVars>
      </dgm:prSet>
      <dgm:spPr/>
      <dgm:t>
        <a:bodyPr/>
        <a:lstStyle/>
        <a:p>
          <a:endParaRPr lang="en-US"/>
        </a:p>
      </dgm:t>
    </dgm:pt>
    <dgm:pt modelId="{D35D2B51-CDB9-456F-AB69-03B1DA780EB7}" type="pres">
      <dgm:prSet presAssocID="{01B48101-CFA8-4641-83C7-B22F9ABEB30B}" presName="childText" presStyleLbl="revTx" presStyleIdx="0" presStyleCnt="2">
        <dgm:presLayoutVars>
          <dgm:bulletEnabled val="1"/>
        </dgm:presLayoutVars>
      </dgm:prSet>
      <dgm:spPr/>
      <dgm:t>
        <a:bodyPr/>
        <a:lstStyle/>
        <a:p>
          <a:endParaRPr lang="en-US"/>
        </a:p>
      </dgm:t>
    </dgm:pt>
    <dgm:pt modelId="{84CCDFF5-038A-4D77-97E6-F262D8597618}" type="pres">
      <dgm:prSet presAssocID="{F842064D-3B55-45A8-87F5-733E7A390027}" presName="parentText" presStyleLbl="node1" presStyleIdx="1" presStyleCnt="3">
        <dgm:presLayoutVars>
          <dgm:chMax val="0"/>
          <dgm:bulletEnabled val="1"/>
        </dgm:presLayoutVars>
      </dgm:prSet>
      <dgm:spPr/>
      <dgm:t>
        <a:bodyPr/>
        <a:lstStyle/>
        <a:p>
          <a:endParaRPr lang="en-US"/>
        </a:p>
      </dgm:t>
    </dgm:pt>
    <dgm:pt modelId="{C1D2CF2B-B4F6-4BA3-BB79-DE2AD3E2C5DF}" type="pres">
      <dgm:prSet presAssocID="{8E4C369D-11F0-45A1-A5B0-C933F214B9A0}" presName="spacer" presStyleCnt="0"/>
      <dgm:spPr/>
    </dgm:pt>
    <dgm:pt modelId="{8670B962-7F54-4711-A4CB-D89AF4CC0554}" type="pres">
      <dgm:prSet presAssocID="{CFAF0005-2282-43E9-B18C-31CD76520537}" presName="parentText" presStyleLbl="node1" presStyleIdx="2" presStyleCnt="3">
        <dgm:presLayoutVars>
          <dgm:chMax val="0"/>
          <dgm:bulletEnabled val="1"/>
        </dgm:presLayoutVars>
      </dgm:prSet>
      <dgm:spPr/>
      <dgm:t>
        <a:bodyPr/>
        <a:lstStyle/>
        <a:p>
          <a:endParaRPr lang="en-US"/>
        </a:p>
      </dgm:t>
    </dgm:pt>
    <dgm:pt modelId="{E253FD51-BCE9-46D7-940B-404C3D5AF79C}" type="pres">
      <dgm:prSet presAssocID="{CFAF0005-2282-43E9-B18C-31CD76520537}" presName="childText" presStyleLbl="revTx" presStyleIdx="1" presStyleCnt="2">
        <dgm:presLayoutVars>
          <dgm:bulletEnabled val="1"/>
        </dgm:presLayoutVars>
      </dgm:prSet>
      <dgm:spPr/>
      <dgm:t>
        <a:bodyPr/>
        <a:lstStyle/>
        <a:p>
          <a:endParaRPr lang="en-US"/>
        </a:p>
      </dgm:t>
    </dgm:pt>
  </dgm:ptLst>
  <dgm:cxnLst>
    <dgm:cxn modelId="{57ACCA1C-8C70-4877-8D42-7B6F65CCCD28}" type="presOf" srcId="{CFAF0005-2282-43E9-B18C-31CD76520537}" destId="{8670B962-7F54-4711-A4CB-D89AF4CC0554}" srcOrd="0" destOrd="0" presId="urn:microsoft.com/office/officeart/2005/8/layout/vList2"/>
    <dgm:cxn modelId="{E522BD05-9408-405F-80C3-BB39FA12F666}" type="presOf" srcId="{29B1402D-A153-4C5A-BE98-8D9F1780C5D8}" destId="{EA2E1B46-256E-4363-AF1A-0C8557BCBA36}" srcOrd="0" destOrd="0" presId="urn:microsoft.com/office/officeart/2005/8/layout/vList2"/>
    <dgm:cxn modelId="{5148D711-FC2C-452B-8A21-EAD332ACAA82}" type="presOf" srcId="{8532B0BB-B099-4CBE-9209-32B9EE5C4521}" destId="{E253FD51-BCE9-46D7-940B-404C3D5AF79C}" srcOrd="0" destOrd="1" presId="urn:microsoft.com/office/officeart/2005/8/layout/vList2"/>
    <dgm:cxn modelId="{EBEBFC92-384A-4BA3-A9D3-7E8F61929A4C}" srcId="{01B48101-CFA8-4641-83C7-B22F9ABEB30B}" destId="{1D572A71-77EF-4FF1-9BD9-FF0796AC0079}" srcOrd="0" destOrd="0" parTransId="{ACF757BC-E35B-4240-BE4E-B1A1575C2885}" sibTransId="{F85A4F17-50D4-42C4-97B0-99F203E5A4B9}"/>
    <dgm:cxn modelId="{EE993D17-DB07-4E49-B597-654E7515C9A2}" srcId="{29B1402D-A153-4C5A-BE98-8D9F1780C5D8}" destId="{F842064D-3B55-45A8-87F5-733E7A390027}" srcOrd="1" destOrd="0" parTransId="{DD0D9F9C-5750-4BA4-BF20-A9B1AB2BC518}" sibTransId="{8E4C369D-11F0-45A1-A5B0-C933F214B9A0}"/>
    <dgm:cxn modelId="{E07CAD63-0E86-4D7B-A66A-5C3588C48197}" srcId="{29B1402D-A153-4C5A-BE98-8D9F1780C5D8}" destId="{01B48101-CFA8-4641-83C7-B22F9ABEB30B}" srcOrd="0" destOrd="0" parTransId="{4D5AEF54-14FE-4BA4-987A-BECEB44108D1}" sibTransId="{F03A470E-D788-4E8C-8198-3EC2B90C12B1}"/>
    <dgm:cxn modelId="{2C5A6189-46BD-40B8-B388-FA655926C2E2}" type="presOf" srcId="{71D7EE0F-0FCD-4D41-8A77-E9E58E03BC72}" destId="{E253FD51-BCE9-46D7-940B-404C3D5AF79C}" srcOrd="0" destOrd="0" presId="urn:microsoft.com/office/officeart/2005/8/layout/vList2"/>
    <dgm:cxn modelId="{670DDE7F-D6DC-49E4-B242-D322F0350902}" type="presOf" srcId="{F842064D-3B55-45A8-87F5-733E7A390027}" destId="{84CCDFF5-038A-4D77-97E6-F262D8597618}" srcOrd="0" destOrd="0" presId="urn:microsoft.com/office/officeart/2005/8/layout/vList2"/>
    <dgm:cxn modelId="{478E68BE-E70E-40EF-84CE-23683F908F89}" type="presOf" srcId="{1D572A71-77EF-4FF1-9BD9-FF0796AC0079}" destId="{D35D2B51-CDB9-456F-AB69-03B1DA780EB7}" srcOrd="0" destOrd="0" presId="urn:microsoft.com/office/officeart/2005/8/layout/vList2"/>
    <dgm:cxn modelId="{32FD606B-52CE-43E0-8DE5-0A223C33CEB1}" srcId="{29B1402D-A153-4C5A-BE98-8D9F1780C5D8}" destId="{CFAF0005-2282-43E9-B18C-31CD76520537}" srcOrd="2" destOrd="0" parTransId="{00D71BD0-F58E-4A37-A8BC-96CC88B3E8D4}" sibTransId="{1F5181EC-ED17-4A48-A7FB-AC5D0876A2C5}"/>
    <dgm:cxn modelId="{4D4713A7-989B-4B68-9986-43273455165E}" srcId="{CFAF0005-2282-43E9-B18C-31CD76520537}" destId="{71D7EE0F-0FCD-4D41-8A77-E9E58E03BC72}" srcOrd="0" destOrd="0" parTransId="{D8874F9E-6EC5-4C88-9426-E3D329B570DB}" sibTransId="{7ED1DBF7-513F-4A16-A184-20B9BD6D5A52}"/>
    <dgm:cxn modelId="{A0EACE6B-F086-4392-92D4-ADA708D8548C}" type="presOf" srcId="{01B48101-CFA8-4641-83C7-B22F9ABEB30B}" destId="{A77B38D6-8EF8-4F56-B969-6807478B1038}" srcOrd="0" destOrd="0" presId="urn:microsoft.com/office/officeart/2005/8/layout/vList2"/>
    <dgm:cxn modelId="{D6842911-E605-49A0-9664-D9C345B9E76A}" srcId="{CFAF0005-2282-43E9-B18C-31CD76520537}" destId="{8532B0BB-B099-4CBE-9209-32B9EE5C4521}" srcOrd="1" destOrd="0" parTransId="{B3DC1A7A-56BD-41E5-BB04-616AF44BE643}" sibTransId="{82EC2231-8AA8-42B8-991C-CE026909B4C8}"/>
    <dgm:cxn modelId="{3E45E316-6F61-4691-A353-D6D04A766B49}" type="presParOf" srcId="{EA2E1B46-256E-4363-AF1A-0C8557BCBA36}" destId="{A77B38D6-8EF8-4F56-B969-6807478B1038}" srcOrd="0" destOrd="0" presId="urn:microsoft.com/office/officeart/2005/8/layout/vList2"/>
    <dgm:cxn modelId="{F7AE17F5-3A1D-4D80-B3FC-97DB5951AAE8}" type="presParOf" srcId="{EA2E1B46-256E-4363-AF1A-0C8557BCBA36}" destId="{D35D2B51-CDB9-456F-AB69-03B1DA780EB7}" srcOrd="1" destOrd="0" presId="urn:microsoft.com/office/officeart/2005/8/layout/vList2"/>
    <dgm:cxn modelId="{084DA93D-4388-40FD-A0E8-DCC9D75DA041}" type="presParOf" srcId="{EA2E1B46-256E-4363-AF1A-0C8557BCBA36}" destId="{84CCDFF5-038A-4D77-97E6-F262D8597618}" srcOrd="2" destOrd="0" presId="urn:microsoft.com/office/officeart/2005/8/layout/vList2"/>
    <dgm:cxn modelId="{A617DC0E-3F96-49C5-ADD2-2D7BDFB69885}" type="presParOf" srcId="{EA2E1B46-256E-4363-AF1A-0C8557BCBA36}" destId="{C1D2CF2B-B4F6-4BA3-BB79-DE2AD3E2C5DF}" srcOrd="3" destOrd="0" presId="urn:microsoft.com/office/officeart/2005/8/layout/vList2"/>
    <dgm:cxn modelId="{BAEFA0A7-DA74-4366-AF1D-7823DB7ACFDD}" type="presParOf" srcId="{EA2E1B46-256E-4363-AF1A-0C8557BCBA36}" destId="{8670B962-7F54-4711-A4CB-D89AF4CC0554}" srcOrd="4" destOrd="0" presId="urn:microsoft.com/office/officeart/2005/8/layout/vList2"/>
    <dgm:cxn modelId="{9DAF4771-38E9-4FA4-B4CA-891AE3BF172E}" type="presParOf" srcId="{EA2E1B46-256E-4363-AF1A-0C8557BCBA36}" destId="{E253FD51-BCE9-46D7-940B-404C3D5AF79C}" srcOrd="5"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57981F-0FF1-4EF4-98F8-8E6CEA0255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9DF662-CA38-4292-8654-4E9C27950C0B}">
      <dgm:prSet phldrT="[Text]" custT="1"/>
      <dgm:spPr/>
      <dgm:t>
        <a:bodyPr/>
        <a:lstStyle/>
        <a:p>
          <a:r>
            <a:rPr lang="en-US" sz="18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dirty="0">
            <a:solidFill>
              <a:schemeClr val="tx1"/>
            </a:solidFill>
          </a:endParaRPr>
        </a:p>
      </dgm:t>
    </dgm:pt>
    <dgm:pt modelId="{FE65953B-2493-42AF-9CE8-307B5587ED69}" type="parTrans" cxnId="{8E2DFFF5-4936-4EC9-8BEA-047C651CAAF0}">
      <dgm:prSet/>
      <dgm:spPr/>
      <dgm:t>
        <a:bodyPr/>
        <a:lstStyle/>
        <a:p>
          <a:endParaRPr lang="en-US"/>
        </a:p>
      </dgm:t>
    </dgm:pt>
    <dgm:pt modelId="{98BCA178-4129-4568-B1E7-0444BE70DBE5}" type="sibTrans" cxnId="{8E2DFFF5-4936-4EC9-8BEA-047C651CAAF0}">
      <dgm:prSet/>
      <dgm:spPr/>
      <dgm:t>
        <a:bodyPr/>
        <a:lstStyle/>
        <a:p>
          <a:endParaRPr lang="en-US"/>
        </a:p>
      </dgm:t>
    </dgm:pt>
    <dgm:pt modelId="{96167667-A66E-40F4-B719-7B798C07C6FD}" type="pres">
      <dgm:prSet presAssocID="{8B57981F-0FF1-4EF4-98F8-8E6CEA02553F}" presName="linear" presStyleCnt="0">
        <dgm:presLayoutVars>
          <dgm:animLvl val="lvl"/>
          <dgm:resizeHandles val="exact"/>
        </dgm:presLayoutVars>
      </dgm:prSet>
      <dgm:spPr/>
      <dgm:t>
        <a:bodyPr/>
        <a:lstStyle/>
        <a:p>
          <a:endParaRPr lang="en-US"/>
        </a:p>
      </dgm:t>
    </dgm:pt>
    <dgm:pt modelId="{8FE98AAF-3C6D-42E0-B2FD-07935AC03152}" type="pres">
      <dgm:prSet presAssocID="{589DF662-CA38-4292-8654-4E9C27950C0B}" presName="parentText" presStyleLbl="node1" presStyleIdx="0" presStyleCnt="1">
        <dgm:presLayoutVars>
          <dgm:chMax val="0"/>
          <dgm:bulletEnabled val="1"/>
        </dgm:presLayoutVars>
      </dgm:prSet>
      <dgm:spPr/>
      <dgm:t>
        <a:bodyPr/>
        <a:lstStyle/>
        <a:p>
          <a:endParaRPr lang="en-US"/>
        </a:p>
      </dgm:t>
    </dgm:pt>
  </dgm:ptLst>
  <dgm:cxnLst>
    <dgm:cxn modelId="{E3A9EF6C-B09A-4953-8AF3-80EC0ED85BDB}" type="presOf" srcId="{589DF662-CA38-4292-8654-4E9C27950C0B}" destId="{8FE98AAF-3C6D-42E0-B2FD-07935AC03152}" srcOrd="0" destOrd="0" presId="urn:microsoft.com/office/officeart/2005/8/layout/vList2"/>
    <dgm:cxn modelId="{1DC8CB34-57D1-41F4-AC47-30558CC7D5BE}" type="presOf" srcId="{8B57981F-0FF1-4EF4-98F8-8E6CEA02553F}" destId="{96167667-A66E-40F4-B719-7B798C07C6FD}" srcOrd="0" destOrd="0" presId="urn:microsoft.com/office/officeart/2005/8/layout/vList2"/>
    <dgm:cxn modelId="{8E2DFFF5-4936-4EC9-8BEA-047C651CAAF0}" srcId="{8B57981F-0FF1-4EF4-98F8-8E6CEA02553F}" destId="{589DF662-CA38-4292-8654-4E9C27950C0B}" srcOrd="0" destOrd="0" parTransId="{FE65953B-2493-42AF-9CE8-307B5587ED69}" sibTransId="{98BCA178-4129-4568-B1E7-0444BE70DBE5}"/>
    <dgm:cxn modelId="{4818B432-A334-4EAC-8BDF-E4E26462D748}" type="presParOf" srcId="{96167667-A66E-40F4-B719-7B798C07C6FD}" destId="{8FE98AAF-3C6D-42E0-B2FD-07935AC03152}" srcOrd="0" destOrd="0" presId="urn:microsoft.com/office/officeart/2005/8/layout/vList2"/>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1. "$in" can be used to query for a variety of values for a </a:t>
          </a:r>
          <a:r>
            <a:rPr lang="en-US" sz="2000" dirty="0" err="1" smtClean="0">
              <a:solidFill>
                <a:srgbClr val="000000"/>
              </a:solidFill>
            </a:rPr>
            <a:t>singlekey</a:t>
          </a:r>
          <a:r>
            <a:rPr lang="en-US" sz="2000" dirty="0" smtClean="0">
              <a:solidFill>
                <a:srgbClr val="000000"/>
              </a:solidFill>
            </a:rPr>
            <a:t>.</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EE1F0236-157B-406D-88F6-3B3FE3C1141C}">
      <dgm:prSet custT="1"/>
      <dgm:spPr/>
      <dgm:t>
        <a:bodyPr/>
        <a:lstStyle/>
        <a:p>
          <a:r>
            <a:rPr lang="en-US" sz="2000" dirty="0" err="1" smtClean="0">
              <a:solidFill>
                <a:srgbClr val="000000"/>
              </a:solidFill>
            </a:rPr>
            <a:t>db.Blog.find</a:t>
          </a:r>
          <a:r>
            <a:rPr lang="en-US" sz="2000" dirty="0" smtClean="0">
              <a:solidFill>
                <a:srgbClr val="000000"/>
              </a:solidFill>
            </a:rPr>
            <a:t>( {comment: {$in:["5th Comment", "1st Comment"]} } )</a:t>
          </a:r>
        </a:p>
      </dgm:t>
    </dgm:pt>
    <dgm:pt modelId="{E1DCE16B-B5F0-4A4E-940A-6DD51B4343BC}" type="parTrans" cxnId="{3ADDF767-2F1E-46C7-AED3-30F38C745013}">
      <dgm:prSet/>
      <dgm:spPr/>
      <dgm:t>
        <a:bodyPr/>
        <a:lstStyle/>
        <a:p>
          <a:endParaRPr lang="en-US" sz="2000">
            <a:solidFill>
              <a:srgbClr val="000000"/>
            </a:solidFill>
          </a:endParaRPr>
        </a:p>
      </dgm:t>
    </dgm:pt>
    <dgm:pt modelId="{A224141A-027B-4BE6-8048-668A3F5A5466}" type="sibTrans" cxnId="{3ADDF767-2F1E-46C7-AED3-30F38C745013}">
      <dgm:prSet/>
      <dgm:spPr/>
      <dgm:t>
        <a:bodyPr/>
        <a:lstStyle/>
        <a:p>
          <a:endParaRPr lang="en-US" sz="2000">
            <a:solidFill>
              <a:srgbClr val="000000"/>
            </a:solidFill>
          </a:endParaRPr>
        </a:p>
      </dgm:t>
    </dgm:pt>
    <dgm:pt modelId="{907D6512-EF29-46D1-B91E-415E7E88D062}">
      <dgm:prSet custT="1"/>
      <dgm:spPr/>
      <dgm:t>
        <a:bodyPr/>
        <a:lstStyle/>
        <a:p>
          <a:r>
            <a:rPr lang="en-US" sz="2000" smtClean="0">
              <a:solidFill>
                <a:srgbClr val="000000"/>
              </a:solidFill>
            </a:rPr>
            <a:t>2. "$or" is more general; it can be used to query for anyof the given values across multiple keys.</a:t>
          </a:r>
          <a:endParaRPr lang="en-US" sz="2000" dirty="0" smtClean="0">
            <a:solidFill>
              <a:srgbClr val="000000"/>
            </a:solidFill>
          </a:endParaRPr>
        </a:p>
      </dgm:t>
    </dgm:pt>
    <dgm:pt modelId="{F6B43D47-4C63-4BA9-8690-62E9769C96AE}" type="parTrans" cxnId="{20BF9A9C-174D-4F4B-A887-97804A5EE469}">
      <dgm:prSet/>
      <dgm:spPr/>
      <dgm:t>
        <a:bodyPr/>
        <a:lstStyle/>
        <a:p>
          <a:endParaRPr lang="en-US" sz="2000">
            <a:solidFill>
              <a:srgbClr val="000000"/>
            </a:solidFill>
          </a:endParaRPr>
        </a:p>
      </dgm:t>
    </dgm:pt>
    <dgm:pt modelId="{36FE2E77-50C1-45B3-8A12-65E8F36A4DCE}" type="sibTrans" cxnId="{20BF9A9C-174D-4F4B-A887-97804A5EE469}">
      <dgm:prSet/>
      <dgm:spPr/>
      <dgm:t>
        <a:bodyPr/>
        <a:lstStyle/>
        <a:p>
          <a:endParaRPr lang="en-US" sz="2000">
            <a:solidFill>
              <a:srgbClr val="000000"/>
            </a:solidFill>
          </a:endParaRPr>
        </a:p>
      </dgm:t>
    </dgm:pt>
    <dgm:pt modelId="{D60B5AA1-CDE6-4E40-9982-57C8D9172A7B}">
      <dgm:prSet custT="1"/>
      <dgm:spPr/>
      <dgm:t>
        <a:bodyPr/>
        <a:lstStyle/>
        <a:p>
          <a:r>
            <a:rPr lang="en-US" sz="2000" dirty="0" err="1" smtClean="0">
              <a:solidFill>
                <a:srgbClr val="000000"/>
              </a:solidFill>
            </a:rPr>
            <a:t>db.Tag.find</a:t>
          </a:r>
          <a:r>
            <a:rPr lang="en-US" sz="2000" dirty="0" smtClean="0">
              <a:solidFill>
                <a:srgbClr val="000000"/>
              </a:solidFill>
            </a:rPr>
            <a:t>( {$or: [ {firstProperty:0}, {</a:t>
          </a:r>
          <a:r>
            <a:rPr lang="en-US" sz="2000" dirty="0" err="1" smtClean="0">
              <a:solidFill>
                <a:srgbClr val="000000"/>
              </a:solidFill>
            </a:rPr>
            <a:t>secondProperty</a:t>
          </a:r>
          <a:r>
            <a:rPr lang="en-US" sz="2000" dirty="0" smtClean="0">
              <a:solidFill>
                <a:srgbClr val="000000"/>
              </a:solidFill>
            </a:rPr>
            <a:t>:/J/} ] } )NOTE: The opposite of "$in" is "$</a:t>
          </a:r>
          <a:r>
            <a:rPr lang="en-US" sz="2000" dirty="0" err="1" smtClean="0">
              <a:solidFill>
                <a:srgbClr val="000000"/>
              </a:solidFill>
            </a:rPr>
            <a:t>nin</a:t>
          </a:r>
          <a:r>
            <a:rPr lang="en-US" sz="2000" dirty="0" smtClean="0">
              <a:solidFill>
                <a:srgbClr val="000000"/>
              </a:solidFill>
            </a:rPr>
            <a:t>".</a:t>
          </a:r>
          <a:endParaRPr lang="en-US" sz="2000" dirty="0">
            <a:solidFill>
              <a:srgbClr val="000000"/>
            </a:solidFill>
          </a:endParaRPr>
        </a:p>
      </dgm:t>
    </dgm:pt>
    <dgm:pt modelId="{8393C0A9-9206-4783-8951-321E70D057B3}" type="parTrans" cxnId="{A23D1E78-2F05-4A34-8732-235D45473092}">
      <dgm:prSet/>
      <dgm:spPr/>
      <dgm:t>
        <a:bodyPr/>
        <a:lstStyle/>
        <a:p>
          <a:endParaRPr lang="en-US" sz="2000">
            <a:solidFill>
              <a:srgbClr val="000000"/>
            </a:solidFill>
          </a:endParaRPr>
        </a:p>
      </dgm:t>
    </dgm:pt>
    <dgm:pt modelId="{592E35DE-12AA-441F-8778-DC80CF790378}" type="sibTrans" cxnId="{A23D1E78-2F05-4A34-8732-235D45473092}">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2" custScaleY="77515">
        <dgm:presLayoutVars>
          <dgm:chMax val="0"/>
          <dgm:bulletEnabled val="1"/>
        </dgm:presLayoutVars>
      </dgm:prSet>
      <dgm:spPr/>
      <dgm:t>
        <a:bodyPr/>
        <a:lstStyle/>
        <a:p>
          <a:endParaRPr lang="en-US"/>
        </a:p>
      </dgm:t>
    </dgm:pt>
    <dgm:pt modelId="{D35D2B51-CDB9-456F-AB69-03B1DA780EB7}" type="pres">
      <dgm:prSet presAssocID="{01B48101-CFA8-4641-83C7-B22F9ABEB30B}" presName="childText" presStyleLbl="revTx" presStyleIdx="0" presStyleCnt="2">
        <dgm:presLayoutVars>
          <dgm:bulletEnabled val="1"/>
        </dgm:presLayoutVars>
      </dgm:prSet>
      <dgm:spPr/>
      <dgm:t>
        <a:bodyPr/>
        <a:lstStyle/>
        <a:p>
          <a:endParaRPr lang="en-US"/>
        </a:p>
      </dgm:t>
    </dgm:pt>
    <dgm:pt modelId="{CDEEA749-6A7B-4ED8-AEA4-299B3E306BA9}" type="pres">
      <dgm:prSet presAssocID="{907D6512-EF29-46D1-B91E-415E7E88D062}" presName="parentText" presStyleLbl="node1" presStyleIdx="1" presStyleCnt="2" custScaleY="75877" custLinFactNeighborX="171" custLinFactNeighborY="-17854">
        <dgm:presLayoutVars>
          <dgm:chMax val="0"/>
          <dgm:bulletEnabled val="1"/>
        </dgm:presLayoutVars>
      </dgm:prSet>
      <dgm:spPr/>
      <dgm:t>
        <a:bodyPr/>
        <a:lstStyle/>
        <a:p>
          <a:endParaRPr lang="en-US"/>
        </a:p>
      </dgm:t>
    </dgm:pt>
    <dgm:pt modelId="{3E1E3A23-405D-4767-BEDE-DFEC3E5CB4E0}" type="pres">
      <dgm:prSet presAssocID="{907D6512-EF29-46D1-B91E-415E7E88D062}" presName="childText" presStyleLbl="revTx" presStyleIdx="1" presStyleCnt="2">
        <dgm:presLayoutVars>
          <dgm:bulletEnabled val="1"/>
        </dgm:presLayoutVars>
      </dgm:prSet>
      <dgm:spPr/>
      <dgm:t>
        <a:bodyPr/>
        <a:lstStyle/>
        <a:p>
          <a:endParaRPr lang="en-US"/>
        </a:p>
      </dgm:t>
    </dgm:pt>
  </dgm:ptLst>
  <dgm:cxnLst>
    <dgm:cxn modelId="{20BF9A9C-174D-4F4B-A887-97804A5EE469}" srcId="{29B1402D-A153-4C5A-BE98-8D9F1780C5D8}" destId="{907D6512-EF29-46D1-B91E-415E7E88D062}" srcOrd="1" destOrd="0" parTransId="{F6B43D47-4C63-4BA9-8690-62E9769C96AE}" sibTransId="{36FE2E77-50C1-45B3-8A12-65E8F36A4DCE}"/>
    <dgm:cxn modelId="{A23D1E78-2F05-4A34-8732-235D45473092}" srcId="{907D6512-EF29-46D1-B91E-415E7E88D062}" destId="{D60B5AA1-CDE6-4E40-9982-57C8D9172A7B}" srcOrd="0" destOrd="0" parTransId="{8393C0A9-9206-4783-8951-321E70D057B3}" sibTransId="{592E35DE-12AA-441F-8778-DC80CF790378}"/>
    <dgm:cxn modelId="{ED6CCA7B-4988-410D-97D5-624A923BB432}" type="presOf" srcId="{907D6512-EF29-46D1-B91E-415E7E88D062}" destId="{CDEEA749-6A7B-4ED8-AEA4-299B3E306BA9}" srcOrd="0" destOrd="0" presId="urn:microsoft.com/office/officeart/2005/8/layout/vList2"/>
    <dgm:cxn modelId="{C0D8C98C-70CB-47E6-924C-A8082FB9A370}" type="presOf" srcId="{D60B5AA1-CDE6-4E40-9982-57C8D9172A7B}" destId="{3E1E3A23-405D-4767-BEDE-DFEC3E5CB4E0}" srcOrd="0" destOrd="0" presId="urn:microsoft.com/office/officeart/2005/8/layout/vList2"/>
    <dgm:cxn modelId="{EEAF95B7-CDC8-482E-9CB9-CC6238A175B1}" type="presOf" srcId="{01B48101-CFA8-4641-83C7-B22F9ABEB30B}" destId="{A77B38D6-8EF8-4F56-B969-6807478B1038}" srcOrd="0" destOrd="0" presId="urn:microsoft.com/office/officeart/2005/8/layout/vList2"/>
    <dgm:cxn modelId="{3ADDF767-2F1E-46C7-AED3-30F38C745013}" srcId="{01B48101-CFA8-4641-83C7-B22F9ABEB30B}" destId="{EE1F0236-157B-406D-88F6-3B3FE3C1141C}" srcOrd="0" destOrd="0" parTransId="{E1DCE16B-B5F0-4A4E-940A-6DD51B4343BC}" sibTransId="{A224141A-027B-4BE6-8048-668A3F5A5466}"/>
    <dgm:cxn modelId="{E07CAD63-0E86-4D7B-A66A-5C3588C48197}" srcId="{29B1402D-A153-4C5A-BE98-8D9F1780C5D8}" destId="{01B48101-CFA8-4641-83C7-B22F9ABEB30B}" srcOrd="0" destOrd="0" parTransId="{4D5AEF54-14FE-4BA4-987A-BECEB44108D1}" sibTransId="{F03A470E-D788-4E8C-8198-3EC2B90C12B1}"/>
    <dgm:cxn modelId="{40B15D73-B2D0-443C-B6C4-7FB530987522}" type="presOf" srcId="{29B1402D-A153-4C5A-BE98-8D9F1780C5D8}" destId="{EA2E1B46-256E-4363-AF1A-0C8557BCBA36}" srcOrd="0" destOrd="0" presId="urn:microsoft.com/office/officeart/2005/8/layout/vList2"/>
    <dgm:cxn modelId="{D1AEF957-A27E-4432-B398-7F7AD66CD343}" type="presOf" srcId="{EE1F0236-157B-406D-88F6-3B3FE3C1141C}" destId="{D35D2B51-CDB9-456F-AB69-03B1DA780EB7}" srcOrd="0" destOrd="0" presId="urn:microsoft.com/office/officeart/2005/8/layout/vList2"/>
    <dgm:cxn modelId="{EE502BBE-A56C-455D-818F-24F604873E44}" type="presParOf" srcId="{EA2E1B46-256E-4363-AF1A-0C8557BCBA36}" destId="{A77B38D6-8EF8-4F56-B969-6807478B1038}" srcOrd="0" destOrd="0" presId="urn:microsoft.com/office/officeart/2005/8/layout/vList2"/>
    <dgm:cxn modelId="{277DDD59-1C44-4972-AACE-783B3480EFF9}" type="presParOf" srcId="{EA2E1B46-256E-4363-AF1A-0C8557BCBA36}" destId="{D35D2B51-CDB9-456F-AB69-03B1DA780EB7}" srcOrd="1" destOrd="0" presId="urn:microsoft.com/office/officeart/2005/8/layout/vList2"/>
    <dgm:cxn modelId="{D32FB746-7B04-4628-A69C-810BE08505E5}" type="presParOf" srcId="{EA2E1B46-256E-4363-AF1A-0C8557BCBA36}" destId="{CDEEA749-6A7B-4ED8-AEA4-299B3E306BA9}" srcOrd="2" destOrd="0" presId="urn:microsoft.com/office/officeart/2005/8/layout/vList2"/>
    <dgm:cxn modelId="{BF3F21F6-30DF-44C3-850C-34D9A2CBF1CB}" type="presParOf" srcId="{EA2E1B46-256E-4363-AF1A-0C8557BCBA36}" destId="{3E1E3A23-405D-4767-BEDE-DFEC3E5CB4E0}" srcOrd="3"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75F727D-0F94-457F-B1A3-24BCC4BAD070}"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2A8BDD8C-14B3-4240-BF0A-6041874F3528}">
      <dgm:prSet phldrT="[Text]" custT="1"/>
      <dgm:spPr/>
      <dgm:t>
        <a:bodyPr/>
        <a:lstStyle/>
        <a:p>
          <a:r>
            <a:rPr lang="en-US" sz="2000" dirty="0" smtClean="0"/>
            <a:t>There are two ways to do an OR query.</a:t>
          </a:r>
          <a:endParaRPr lang="en-US" sz="2000" dirty="0"/>
        </a:p>
      </dgm:t>
    </dgm:pt>
    <dgm:pt modelId="{AF913815-F032-42DE-8261-809408ACAF3A}" type="parTrans" cxnId="{D133B882-2B99-4292-A9D2-9A5517CEE78B}">
      <dgm:prSet/>
      <dgm:spPr/>
      <dgm:t>
        <a:bodyPr/>
        <a:lstStyle/>
        <a:p>
          <a:endParaRPr lang="en-US" sz="2000"/>
        </a:p>
      </dgm:t>
    </dgm:pt>
    <dgm:pt modelId="{B1939C16-12A4-4C63-ADA3-81143BB1D6D4}" type="sibTrans" cxnId="{D133B882-2B99-4292-A9D2-9A5517CEE78B}">
      <dgm:prSet/>
      <dgm:spPr/>
      <dgm:t>
        <a:bodyPr/>
        <a:lstStyle/>
        <a:p>
          <a:endParaRPr lang="en-US" sz="2000"/>
        </a:p>
      </dgm:t>
    </dgm:pt>
    <dgm:pt modelId="{6FBAE929-7FB3-4A51-9B33-40E57CB6BA57}" type="pres">
      <dgm:prSet presAssocID="{A75F727D-0F94-457F-B1A3-24BCC4BAD070}" presName="linear" presStyleCnt="0">
        <dgm:presLayoutVars>
          <dgm:animLvl val="lvl"/>
          <dgm:resizeHandles val="exact"/>
        </dgm:presLayoutVars>
      </dgm:prSet>
      <dgm:spPr/>
      <dgm:t>
        <a:bodyPr/>
        <a:lstStyle/>
        <a:p>
          <a:endParaRPr lang="en-US"/>
        </a:p>
      </dgm:t>
    </dgm:pt>
    <dgm:pt modelId="{01645C7E-7696-4BEF-8323-E15903EA05D1}" type="pres">
      <dgm:prSet presAssocID="{2A8BDD8C-14B3-4240-BF0A-6041874F3528}" presName="parentText" presStyleLbl="node1" presStyleIdx="0" presStyleCnt="1">
        <dgm:presLayoutVars>
          <dgm:chMax val="0"/>
          <dgm:bulletEnabled val="1"/>
        </dgm:presLayoutVars>
      </dgm:prSet>
      <dgm:spPr/>
      <dgm:t>
        <a:bodyPr/>
        <a:lstStyle/>
        <a:p>
          <a:endParaRPr lang="en-US"/>
        </a:p>
      </dgm:t>
    </dgm:pt>
  </dgm:ptLst>
  <dgm:cxnLst>
    <dgm:cxn modelId="{3828D705-B0F6-45CB-A24D-20EBF4C375DF}" type="presOf" srcId="{A75F727D-0F94-457F-B1A3-24BCC4BAD070}" destId="{6FBAE929-7FB3-4A51-9B33-40E57CB6BA57}" srcOrd="0" destOrd="0" presId="urn:microsoft.com/office/officeart/2005/8/layout/vList2"/>
    <dgm:cxn modelId="{D133B882-2B99-4292-A9D2-9A5517CEE78B}" srcId="{A75F727D-0F94-457F-B1A3-24BCC4BAD070}" destId="{2A8BDD8C-14B3-4240-BF0A-6041874F3528}" srcOrd="0" destOrd="0" parTransId="{AF913815-F032-42DE-8261-809408ACAF3A}" sibTransId="{B1939C16-12A4-4C63-ADA3-81143BB1D6D4}"/>
    <dgm:cxn modelId="{41D28201-8383-44C8-BAFB-922036C3F619}" type="presOf" srcId="{2A8BDD8C-14B3-4240-BF0A-6041874F3528}" destId="{01645C7E-7696-4BEF-8323-E15903EA05D1}" srcOrd="0" destOrd="0" presId="urn:microsoft.com/office/officeart/2005/8/layout/vList2"/>
    <dgm:cxn modelId="{96D53A05-5286-42B6-B535-74F1949751F5}" type="presParOf" srcId="{6FBAE929-7FB3-4A51-9B33-40E57CB6BA57}" destId="{01645C7E-7696-4BEF-8323-E15903EA05D1}" srcOrd="0" destOrd="0" presId="urn:microsoft.com/office/officeart/2005/8/layout/vList2"/>
  </dgm:cxnLst>
  <dgm:bg/>
  <dgm:whole/>
  <dgm:extLst>
    <a:ext uri="http://schemas.microsoft.com/office/drawing/2008/diagram">
      <dsp:dataModelExt xmlns:dsp="http://schemas.microsoft.com/office/drawing/2008/diagram" xmlns="" relId="rId14"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1. "$all" can be used to query for a variety of values for a </a:t>
          </a:r>
          <a:r>
            <a:rPr lang="en-US" sz="2000" dirty="0" err="1" smtClean="0">
              <a:solidFill>
                <a:srgbClr val="000000"/>
              </a:solidFill>
            </a:rPr>
            <a:t>singlekey</a:t>
          </a:r>
          <a:r>
            <a:rPr lang="en-US" sz="2000" dirty="0" smtClean="0">
              <a:solidFill>
                <a:srgbClr val="000000"/>
              </a:solidFill>
            </a:rPr>
            <a:t>.</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6FA5EE7A-30E5-455D-98FA-C2FF8BE57DCF}">
      <dgm:prSet custT="1"/>
      <dgm:spPr/>
      <dgm:t>
        <a:bodyPr/>
        <a:lstStyle/>
        <a:p>
          <a:r>
            <a:rPr lang="en-US" sz="2000" dirty="0" err="1" smtClean="0">
              <a:solidFill>
                <a:srgbClr val="000000"/>
              </a:solidFill>
            </a:rPr>
            <a:t>db.Blog.find</a:t>
          </a:r>
          <a:r>
            <a:rPr lang="en-US" sz="2000" dirty="0" smtClean="0">
              <a:solidFill>
                <a:srgbClr val="000000"/>
              </a:solidFill>
            </a:rPr>
            <a:t>( {comment:{$all:["5th Comment", "1st Comment"]} } )</a:t>
          </a:r>
        </a:p>
      </dgm:t>
    </dgm:pt>
    <dgm:pt modelId="{F6B60D28-51CA-4C90-85E3-80DD2B5056B9}" type="parTrans" cxnId="{8BB6D996-F118-409F-AB21-981DA4362854}">
      <dgm:prSet/>
      <dgm:spPr/>
      <dgm:t>
        <a:bodyPr/>
        <a:lstStyle/>
        <a:p>
          <a:endParaRPr lang="en-US" sz="2000">
            <a:solidFill>
              <a:srgbClr val="000000"/>
            </a:solidFill>
          </a:endParaRPr>
        </a:p>
      </dgm:t>
    </dgm:pt>
    <dgm:pt modelId="{542A5ADD-3F6B-48E4-BB0A-BFB473DB08FB}" type="sibTrans" cxnId="{8BB6D996-F118-409F-AB21-981DA4362854}">
      <dgm:prSet/>
      <dgm:spPr/>
      <dgm:t>
        <a:bodyPr/>
        <a:lstStyle/>
        <a:p>
          <a:endParaRPr lang="en-US" sz="2000">
            <a:solidFill>
              <a:srgbClr val="000000"/>
            </a:solidFill>
          </a:endParaRPr>
        </a:p>
      </dgm:t>
    </dgm:pt>
    <dgm:pt modelId="{CE07515D-C09C-4601-A918-334C5C99448E}">
      <dgm:prSet custT="1"/>
      <dgm:spPr/>
      <dgm:t>
        <a:bodyPr/>
        <a:lstStyle/>
        <a:p>
          <a:r>
            <a:rPr lang="en-US" sz="2000" dirty="0" smtClean="0">
              <a:solidFill>
                <a:srgbClr val="000000"/>
              </a:solidFill>
            </a:rPr>
            <a:t>NOTE: Below will do exact match and order too matters, if order will change then it will not match.</a:t>
          </a:r>
        </a:p>
      </dgm:t>
    </dgm:pt>
    <dgm:pt modelId="{D659626D-E6C3-42BF-9207-8D1721937CBB}" type="parTrans" cxnId="{7CB7DC99-2295-4631-AE64-57A807293BCD}">
      <dgm:prSet/>
      <dgm:spPr/>
      <dgm:t>
        <a:bodyPr/>
        <a:lstStyle/>
        <a:p>
          <a:endParaRPr lang="en-US" sz="2000">
            <a:solidFill>
              <a:srgbClr val="000000"/>
            </a:solidFill>
          </a:endParaRPr>
        </a:p>
      </dgm:t>
    </dgm:pt>
    <dgm:pt modelId="{8A79DA03-5750-4FFF-BD58-EA76EB77DF44}" type="sibTrans" cxnId="{7CB7DC99-2295-4631-AE64-57A807293BCD}">
      <dgm:prSet/>
      <dgm:spPr/>
      <dgm:t>
        <a:bodyPr/>
        <a:lstStyle/>
        <a:p>
          <a:endParaRPr lang="en-US" sz="2000">
            <a:solidFill>
              <a:srgbClr val="000000"/>
            </a:solidFill>
          </a:endParaRPr>
        </a:p>
      </dgm:t>
    </dgm:pt>
    <dgm:pt modelId="{8894FEB0-9650-4AD0-B96A-2250B44D2FDA}">
      <dgm:prSet custT="1"/>
      <dgm:spPr/>
      <dgm:t>
        <a:bodyPr/>
        <a:lstStyle/>
        <a:p>
          <a:r>
            <a:rPr lang="en-US" sz="2000" dirty="0" err="1" smtClean="0">
              <a:solidFill>
                <a:srgbClr val="000000"/>
              </a:solidFill>
            </a:rPr>
            <a:t>db.Blog</a:t>
          </a:r>
          <a:r>
            <a:rPr lang="en-US" sz="2000" dirty="0" smtClean="0">
              <a:solidFill>
                <a:srgbClr val="000000"/>
              </a:solidFill>
            </a:rPr>
            <a:t>({"comment" : ["5th Comment", "comment1st Comment"]})</a:t>
          </a:r>
          <a:endParaRPr lang="en-US" sz="2000" dirty="0">
            <a:solidFill>
              <a:srgbClr val="000000"/>
            </a:solidFill>
          </a:endParaRPr>
        </a:p>
      </dgm:t>
    </dgm:pt>
    <dgm:pt modelId="{D563E294-634F-4FBD-A868-47E7C0F20F07}" type="parTrans" cxnId="{DC87E850-E0AE-4894-8E59-11F531564DB6}">
      <dgm:prSet/>
      <dgm:spPr/>
      <dgm:t>
        <a:bodyPr/>
        <a:lstStyle/>
        <a:p>
          <a:endParaRPr lang="en-US" sz="2000">
            <a:solidFill>
              <a:srgbClr val="000000"/>
            </a:solidFill>
          </a:endParaRPr>
        </a:p>
      </dgm:t>
    </dgm:pt>
    <dgm:pt modelId="{86D1A16E-9196-4BDE-8B4E-654E676E6009}" type="sibTrans" cxnId="{DC87E850-E0AE-4894-8E59-11F531564DB6}">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2">
        <dgm:presLayoutVars>
          <dgm:chMax val="0"/>
          <dgm:bulletEnabled val="1"/>
        </dgm:presLayoutVars>
      </dgm:prSet>
      <dgm:spPr/>
      <dgm:t>
        <a:bodyPr/>
        <a:lstStyle/>
        <a:p>
          <a:endParaRPr lang="en-US"/>
        </a:p>
      </dgm:t>
    </dgm:pt>
    <dgm:pt modelId="{D35D2B51-CDB9-456F-AB69-03B1DA780EB7}" type="pres">
      <dgm:prSet presAssocID="{01B48101-CFA8-4641-83C7-B22F9ABEB30B}" presName="childText" presStyleLbl="revTx" presStyleIdx="0" presStyleCnt="2">
        <dgm:presLayoutVars>
          <dgm:bulletEnabled val="1"/>
        </dgm:presLayoutVars>
      </dgm:prSet>
      <dgm:spPr/>
      <dgm:t>
        <a:bodyPr/>
        <a:lstStyle/>
        <a:p>
          <a:endParaRPr lang="en-US"/>
        </a:p>
      </dgm:t>
    </dgm:pt>
    <dgm:pt modelId="{7D6DB5FD-B20C-4408-9130-303BCA42FBFB}" type="pres">
      <dgm:prSet presAssocID="{CE07515D-C09C-4601-A918-334C5C99448E}" presName="parentText" presStyleLbl="node1" presStyleIdx="1" presStyleCnt="2">
        <dgm:presLayoutVars>
          <dgm:chMax val="0"/>
          <dgm:bulletEnabled val="1"/>
        </dgm:presLayoutVars>
      </dgm:prSet>
      <dgm:spPr/>
      <dgm:t>
        <a:bodyPr/>
        <a:lstStyle/>
        <a:p>
          <a:endParaRPr lang="en-US"/>
        </a:p>
      </dgm:t>
    </dgm:pt>
    <dgm:pt modelId="{3B9BE391-BF79-4F80-87B1-B0F48BD007D9}" type="pres">
      <dgm:prSet presAssocID="{CE07515D-C09C-4601-A918-334C5C99448E}" presName="childText" presStyleLbl="revTx" presStyleIdx="1" presStyleCnt="2">
        <dgm:presLayoutVars>
          <dgm:bulletEnabled val="1"/>
        </dgm:presLayoutVars>
      </dgm:prSet>
      <dgm:spPr/>
      <dgm:t>
        <a:bodyPr/>
        <a:lstStyle/>
        <a:p>
          <a:endParaRPr lang="en-US"/>
        </a:p>
      </dgm:t>
    </dgm:pt>
  </dgm:ptLst>
  <dgm:cxnLst>
    <dgm:cxn modelId="{BC1EFB5A-9CE0-453C-AB93-823FB31D364E}" type="presOf" srcId="{8894FEB0-9650-4AD0-B96A-2250B44D2FDA}" destId="{3B9BE391-BF79-4F80-87B1-B0F48BD007D9}" srcOrd="0" destOrd="0" presId="urn:microsoft.com/office/officeart/2005/8/layout/vList2"/>
    <dgm:cxn modelId="{2E23C1D5-1BB1-471E-A875-FE0115716D11}" type="presOf" srcId="{29B1402D-A153-4C5A-BE98-8D9F1780C5D8}" destId="{EA2E1B46-256E-4363-AF1A-0C8557BCBA36}" srcOrd="0" destOrd="0" presId="urn:microsoft.com/office/officeart/2005/8/layout/vList2"/>
    <dgm:cxn modelId="{8BB6D996-F118-409F-AB21-981DA4362854}" srcId="{01B48101-CFA8-4641-83C7-B22F9ABEB30B}" destId="{6FA5EE7A-30E5-455D-98FA-C2FF8BE57DCF}" srcOrd="0" destOrd="0" parTransId="{F6B60D28-51CA-4C90-85E3-80DD2B5056B9}" sibTransId="{542A5ADD-3F6B-48E4-BB0A-BFB473DB08FB}"/>
    <dgm:cxn modelId="{C8437CBA-2025-4E11-A887-2ABF4B59A0F3}" type="presOf" srcId="{6FA5EE7A-30E5-455D-98FA-C2FF8BE57DCF}" destId="{D35D2B51-CDB9-456F-AB69-03B1DA780EB7}" srcOrd="0" destOrd="0" presId="urn:microsoft.com/office/officeart/2005/8/layout/vList2"/>
    <dgm:cxn modelId="{9881ACFC-88D9-4B61-A22C-797186742FFD}" type="presOf" srcId="{CE07515D-C09C-4601-A918-334C5C99448E}" destId="{7D6DB5FD-B20C-4408-9130-303BCA42FBFB}" srcOrd="0" destOrd="0" presId="urn:microsoft.com/office/officeart/2005/8/layout/vList2"/>
    <dgm:cxn modelId="{E07CAD63-0E86-4D7B-A66A-5C3588C48197}" srcId="{29B1402D-A153-4C5A-BE98-8D9F1780C5D8}" destId="{01B48101-CFA8-4641-83C7-B22F9ABEB30B}" srcOrd="0" destOrd="0" parTransId="{4D5AEF54-14FE-4BA4-987A-BECEB44108D1}" sibTransId="{F03A470E-D788-4E8C-8198-3EC2B90C12B1}"/>
    <dgm:cxn modelId="{3AE20BDB-AFE5-4EEC-B884-5F80F81E432F}" type="presOf" srcId="{01B48101-CFA8-4641-83C7-B22F9ABEB30B}" destId="{A77B38D6-8EF8-4F56-B969-6807478B1038}" srcOrd="0" destOrd="0" presId="urn:microsoft.com/office/officeart/2005/8/layout/vList2"/>
    <dgm:cxn modelId="{7CB7DC99-2295-4631-AE64-57A807293BCD}" srcId="{29B1402D-A153-4C5A-BE98-8D9F1780C5D8}" destId="{CE07515D-C09C-4601-A918-334C5C99448E}" srcOrd="1" destOrd="0" parTransId="{D659626D-E6C3-42BF-9207-8D1721937CBB}" sibTransId="{8A79DA03-5750-4FFF-BD58-EA76EB77DF44}"/>
    <dgm:cxn modelId="{DC87E850-E0AE-4894-8E59-11F531564DB6}" srcId="{CE07515D-C09C-4601-A918-334C5C99448E}" destId="{8894FEB0-9650-4AD0-B96A-2250B44D2FDA}" srcOrd="0" destOrd="0" parTransId="{D563E294-634F-4FBD-A868-47E7C0F20F07}" sibTransId="{86D1A16E-9196-4BDE-8B4E-654E676E6009}"/>
    <dgm:cxn modelId="{C0137251-B6B5-4648-8F7C-B04862C3B019}" type="presParOf" srcId="{EA2E1B46-256E-4363-AF1A-0C8557BCBA36}" destId="{A77B38D6-8EF8-4F56-B969-6807478B1038}" srcOrd="0" destOrd="0" presId="urn:microsoft.com/office/officeart/2005/8/layout/vList2"/>
    <dgm:cxn modelId="{F29B0957-D2CB-4FDF-8350-34441BA67E2E}" type="presParOf" srcId="{EA2E1B46-256E-4363-AF1A-0C8557BCBA36}" destId="{D35D2B51-CDB9-456F-AB69-03B1DA780EB7}" srcOrd="1" destOrd="0" presId="urn:microsoft.com/office/officeart/2005/8/layout/vList2"/>
    <dgm:cxn modelId="{AAEAF560-7FDD-400E-9EC9-986EA9AFF52B}" type="presParOf" srcId="{EA2E1B46-256E-4363-AF1A-0C8557BCBA36}" destId="{7D6DB5FD-B20C-4408-9130-303BCA42FBFB}" srcOrd="2" destOrd="0" presId="urn:microsoft.com/office/officeart/2005/8/layout/vList2"/>
    <dgm:cxn modelId="{370469B4-29CE-400C-9843-91AB87D8261B}" type="presParOf" srcId="{EA2E1B46-256E-4363-AF1A-0C8557BCBA36}" destId="{3B9BE391-BF79-4F80-87B1-B0F48BD007D9}" srcOrd="3"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75F727D-0F94-457F-B1A3-24BCC4BAD070}"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2A8BDD8C-14B3-4240-BF0A-6041874F3528}">
      <dgm:prSet phldrT="[Text]" custT="1"/>
      <dgm:spPr/>
      <dgm:t>
        <a:bodyPr/>
        <a:lstStyle/>
        <a:p>
          <a:r>
            <a:rPr lang="en-US" sz="2000" dirty="0" smtClean="0"/>
            <a:t>There are two ways to do an AND query. </a:t>
          </a:r>
          <a:endParaRPr lang="en-US" sz="2000" dirty="0"/>
        </a:p>
      </dgm:t>
    </dgm:pt>
    <dgm:pt modelId="{AF913815-F032-42DE-8261-809408ACAF3A}" type="parTrans" cxnId="{D133B882-2B99-4292-A9D2-9A5517CEE78B}">
      <dgm:prSet/>
      <dgm:spPr/>
      <dgm:t>
        <a:bodyPr/>
        <a:lstStyle/>
        <a:p>
          <a:endParaRPr lang="en-US" sz="2000"/>
        </a:p>
      </dgm:t>
    </dgm:pt>
    <dgm:pt modelId="{B1939C16-12A4-4C63-ADA3-81143BB1D6D4}" type="sibTrans" cxnId="{D133B882-2B99-4292-A9D2-9A5517CEE78B}">
      <dgm:prSet/>
      <dgm:spPr/>
      <dgm:t>
        <a:bodyPr/>
        <a:lstStyle/>
        <a:p>
          <a:endParaRPr lang="en-US" sz="2000"/>
        </a:p>
      </dgm:t>
    </dgm:pt>
    <dgm:pt modelId="{6FBAE929-7FB3-4A51-9B33-40E57CB6BA57}" type="pres">
      <dgm:prSet presAssocID="{A75F727D-0F94-457F-B1A3-24BCC4BAD070}" presName="linear" presStyleCnt="0">
        <dgm:presLayoutVars>
          <dgm:animLvl val="lvl"/>
          <dgm:resizeHandles val="exact"/>
        </dgm:presLayoutVars>
      </dgm:prSet>
      <dgm:spPr/>
      <dgm:t>
        <a:bodyPr/>
        <a:lstStyle/>
        <a:p>
          <a:endParaRPr lang="en-US"/>
        </a:p>
      </dgm:t>
    </dgm:pt>
    <dgm:pt modelId="{01645C7E-7696-4BEF-8323-E15903EA05D1}" type="pres">
      <dgm:prSet presAssocID="{2A8BDD8C-14B3-4240-BF0A-6041874F3528}" presName="parentText" presStyleLbl="node1" presStyleIdx="0" presStyleCnt="1">
        <dgm:presLayoutVars>
          <dgm:chMax val="0"/>
          <dgm:bulletEnabled val="1"/>
        </dgm:presLayoutVars>
      </dgm:prSet>
      <dgm:spPr/>
      <dgm:t>
        <a:bodyPr/>
        <a:lstStyle/>
        <a:p>
          <a:endParaRPr lang="en-US"/>
        </a:p>
      </dgm:t>
    </dgm:pt>
  </dgm:ptLst>
  <dgm:cxnLst>
    <dgm:cxn modelId="{D133B882-2B99-4292-A9D2-9A5517CEE78B}" srcId="{A75F727D-0F94-457F-B1A3-24BCC4BAD070}" destId="{2A8BDD8C-14B3-4240-BF0A-6041874F3528}" srcOrd="0" destOrd="0" parTransId="{AF913815-F032-42DE-8261-809408ACAF3A}" sibTransId="{B1939C16-12A4-4C63-ADA3-81143BB1D6D4}"/>
    <dgm:cxn modelId="{6EFB6189-A5B8-40B3-80D1-1E93FFDDF647}" type="presOf" srcId="{A75F727D-0F94-457F-B1A3-24BCC4BAD070}" destId="{6FBAE929-7FB3-4A51-9B33-40E57CB6BA57}" srcOrd="0" destOrd="0" presId="urn:microsoft.com/office/officeart/2005/8/layout/vList2"/>
    <dgm:cxn modelId="{D0CC0D2B-8BF1-452E-B4E2-C5F02D612FA5}" type="presOf" srcId="{2A8BDD8C-14B3-4240-BF0A-6041874F3528}" destId="{01645C7E-7696-4BEF-8323-E15903EA05D1}" srcOrd="0" destOrd="0" presId="urn:microsoft.com/office/officeart/2005/8/layout/vList2"/>
    <dgm:cxn modelId="{F0CBFED2-0EFD-4173-8856-C044BF4F8B29}" type="presParOf" srcId="{6FBAE929-7FB3-4A51-9B33-40E57CB6BA57}" destId="{01645C7E-7696-4BEF-8323-E15903EA05D1}" srcOrd="0" destOrd="0" presId="urn:microsoft.com/office/officeart/2005/8/layout/vList2"/>
  </dgm:cxnLst>
  <dgm:bg/>
  <dgm:whole/>
  <dgm:extLst>
    <a:ext uri="http://schemas.microsoft.com/office/drawing/2008/diagram">
      <dsp:dataModelExt xmlns:dsp="http://schemas.microsoft.com/office/drawing/2008/diagram" xmlns="" relId="rId14"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6C049D14-3836-4BAD-B48F-FD29C3DB5266}">
      <dgm:prSet phldrT="[Text]" custT="1"/>
      <dgm:spPr/>
      <dgm:t>
        <a:bodyPr/>
        <a:lstStyle/>
        <a:p>
          <a:r>
            <a:rPr lang="en-US" sz="2000" dirty="0" smtClean="0">
              <a:solidFill>
                <a:srgbClr val="000000"/>
              </a:solidFill>
            </a:rPr>
            <a:t>Simple queries are and queries. </a:t>
          </a:r>
          <a:endParaRPr lang="en-US" sz="2000" dirty="0">
            <a:solidFill>
              <a:srgbClr val="000000"/>
            </a:solidFill>
          </a:endParaRPr>
        </a:p>
      </dgm:t>
    </dgm:pt>
    <dgm:pt modelId="{B5A04DB8-AB61-438C-8F11-9CBBA26ABC58}" type="parTrans" cxnId="{432BCE30-7985-49D8-B0D9-51FFE3825DC4}">
      <dgm:prSet/>
      <dgm:spPr/>
      <dgm:t>
        <a:bodyPr/>
        <a:lstStyle/>
        <a:p>
          <a:endParaRPr lang="en-US" sz="2000">
            <a:solidFill>
              <a:srgbClr val="000000"/>
            </a:solidFill>
          </a:endParaRPr>
        </a:p>
      </dgm:t>
    </dgm:pt>
    <dgm:pt modelId="{4E976FEB-48A0-4417-9CFB-037D006C70EA}" type="sibTrans" cxnId="{432BCE30-7985-49D8-B0D9-51FFE3825DC4}">
      <dgm:prSet/>
      <dgm:spPr/>
      <dgm:t>
        <a:bodyPr/>
        <a:lstStyle/>
        <a:p>
          <a:endParaRPr lang="en-US" sz="2000">
            <a:solidFill>
              <a:srgbClr val="000000"/>
            </a:solidFill>
          </a:endParaRPr>
        </a:p>
      </dgm:t>
    </dgm:pt>
    <dgm:pt modelId="{6AA185DD-6DB8-4A9E-82A8-4FFFDBE4B344}">
      <dgm:prSet custT="1"/>
      <dgm:spPr/>
      <dgm:t>
        <a:bodyPr/>
        <a:lstStyle/>
        <a:p>
          <a:r>
            <a:rPr lang="en-US" sz="2000" dirty="0" smtClean="0">
              <a:solidFill>
                <a:srgbClr val="000000"/>
              </a:solidFill>
            </a:rPr>
            <a:t>It can be used to query for </a:t>
          </a:r>
          <a:r>
            <a:rPr lang="en-US" sz="2000" dirty="0" err="1" smtClean="0">
              <a:solidFill>
                <a:srgbClr val="000000"/>
              </a:solidFill>
            </a:rPr>
            <a:t>anyof</a:t>
          </a:r>
          <a:r>
            <a:rPr lang="en-US" sz="2000" dirty="0" smtClean="0">
              <a:solidFill>
                <a:srgbClr val="000000"/>
              </a:solidFill>
            </a:rPr>
            <a:t> the given values across single/multiple </a:t>
          </a:r>
          <a:r>
            <a:rPr lang="en-US" sz="2000" dirty="0" err="1" smtClean="0">
              <a:solidFill>
                <a:srgbClr val="000000"/>
              </a:solidFill>
            </a:rPr>
            <a:t>keys.db.Tag.find</a:t>
          </a:r>
          <a:r>
            <a:rPr lang="en-US" sz="2000" dirty="0" smtClean="0">
              <a:solidFill>
                <a:srgbClr val="000000"/>
              </a:solidFill>
            </a:rPr>
            <a:t>( {firstProperty:0, </a:t>
          </a:r>
          <a:r>
            <a:rPr lang="en-US" sz="2000" dirty="0" err="1" smtClean="0">
              <a:solidFill>
                <a:srgbClr val="000000"/>
              </a:solidFill>
            </a:rPr>
            <a:t>secondProperty</a:t>
          </a:r>
          <a:r>
            <a:rPr lang="en-US" sz="2000" dirty="0" smtClean="0">
              <a:solidFill>
                <a:srgbClr val="000000"/>
              </a:solidFill>
            </a:rPr>
            <a:t>:/J/} )</a:t>
          </a:r>
        </a:p>
      </dgm:t>
    </dgm:pt>
    <dgm:pt modelId="{D5D470F3-B6EC-4BF1-A248-BD7FDD81C14B}" type="parTrans" cxnId="{61C0F21C-6BD5-4C25-A62D-68DE4C4060EA}">
      <dgm:prSet/>
      <dgm:spPr/>
      <dgm:t>
        <a:bodyPr/>
        <a:lstStyle/>
        <a:p>
          <a:endParaRPr lang="en-US" sz="2000">
            <a:solidFill>
              <a:srgbClr val="000000"/>
            </a:solidFill>
          </a:endParaRPr>
        </a:p>
      </dgm:t>
    </dgm:pt>
    <dgm:pt modelId="{EC188311-2781-4D15-9AE7-FA6ECC012179}" type="sibTrans" cxnId="{61C0F21C-6BD5-4C25-A62D-68DE4C4060EA}">
      <dgm:prSet/>
      <dgm:spPr/>
      <dgm:t>
        <a:bodyPr/>
        <a:lstStyle/>
        <a:p>
          <a:endParaRPr lang="en-US" sz="2000">
            <a:solidFill>
              <a:srgbClr val="000000"/>
            </a:solidFill>
          </a:endParaRPr>
        </a:p>
      </dgm:t>
    </dgm:pt>
    <dgm:pt modelId="{4F0ED606-6858-4BBF-996E-79AF58B18F38}">
      <dgm:prSet custT="1"/>
      <dgm:spPr/>
      <dgm:t>
        <a:bodyPr/>
        <a:lstStyle/>
        <a:p>
          <a:r>
            <a:rPr lang="en-US" sz="2000" dirty="0" err="1" smtClean="0">
              <a:solidFill>
                <a:srgbClr val="000000"/>
              </a:solidFill>
            </a:rPr>
            <a:t>db.Blog.find</a:t>
          </a:r>
          <a:r>
            <a:rPr lang="en-US" sz="2000" dirty="0" smtClean="0">
              <a:solidFill>
                <a:srgbClr val="000000"/>
              </a:solidFill>
            </a:rPr>
            <a:t>({comment:"5</a:t>
          </a:r>
          <a:r>
            <a:rPr lang="en-US" sz="2000" baseline="30000" dirty="0" smtClean="0">
              <a:solidFill>
                <a:srgbClr val="000000"/>
              </a:solidFill>
            </a:rPr>
            <a:t>th</a:t>
          </a:r>
          <a:r>
            <a:rPr lang="en-US" sz="2000" dirty="0" smtClean="0">
              <a:solidFill>
                <a:srgbClr val="000000"/>
              </a:solidFill>
            </a:rPr>
            <a:t> </a:t>
          </a:r>
          <a:r>
            <a:rPr lang="en-US" sz="2000" dirty="0" err="1" smtClean="0">
              <a:solidFill>
                <a:srgbClr val="000000"/>
              </a:solidFill>
            </a:rPr>
            <a:t>Comment",comment</a:t>
          </a:r>
          <a:r>
            <a:rPr lang="en-US" sz="2000" dirty="0" smtClean="0">
              <a:solidFill>
                <a:srgbClr val="000000"/>
              </a:solidFill>
            </a:rPr>
            <a:t>:"1stComment"})</a:t>
          </a:r>
          <a:endParaRPr lang="en-US" sz="2000" dirty="0">
            <a:solidFill>
              <a:srgbClr val="000000"/>
            </a:solidFill>
          </a:endParaRPr>
        </a:p>
      </dgm:t>
    </dgm:pt>
    <dgm:pt modelId="{3E3A72A5-A60A-4FD2-8BAA-3A925D12507D}" type="parTrans" cxnId="{2CA0E7DC-67AB-4179-B651-5DB4C4DE7088}">
      <dgm:prSet/>
      <dgm:spPr/>
      <dgm:t>
        <a:bodyPr/>
        <a:lstStyle/>
        <a:p>
          <a:endParaRPr lang="en-US" sz="2000">
            <a:solidFill>
              <a:srgbClr val="000000"/>
            </a:solidFill>
          </a:endParaRPr>
        </a:p>
      </dgm:t>
    </dgm:pt>
    <dgm:pt modelId="{012B275F-7801-404D-BA29-10E69780C0D7}" type="sibTrans" cxnId="{2CA0E7DC-67AB-4179-B651-5DB4C4DE7088}">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F2DB9F1B-549C-42B0-933A-F14AAA4D5416}" type="pres">
      <dgm:prSet presAssocID="{6C049D14-3836-4BAD-B48F-FD29C3DB5266}" presName="parentText" presStyleLbl="node1" presStyleIdx="0" presStyleCnt="2" custScaleY="67169" custLinFactY="-3701" custLinFactNeighborY="-100000">
        <dgm:presLayoutVars>
          <dgm:chMax val="0"/>
          <dgm:bulletEnabled val="1"/>
        </dgm:presLayoutVars>
      </dgm:prSet>
      <dgm:spPr/>
      <dgm:t>
        <a:bodyPr/>
        <a:lstStyle/>
        <a:p>
          <a:endParaRPr lang="en-US"/>
        </a:p>
      </dgm:t>
    </dgm:pt>
    <dgm:pt modelId="{D354EC8A-C490-4BD3-A218-DF5AFD97746F}" type="pres">
      <dgm:prSet presAssocID="{4E976FEB-48A0-4417-9CFB-037D006C70EA}" presName="spacer" presStyleCnt="0"/>
      <dgm:spPr/>
    </dgm:pt>
    <dgm:pt modelId="{7048E3DC-1E50-441B-A7F3-9BD55095138F}" type="pres">
      <dgm:prSet presAssocID="{6AA185DD-6DB8-4A9E-82A8-4FFFDBE4B344}" presName="parentText" presStyleLbl="node1" presStyleIdx="1" presStyleCnt="2" custLinFactNeighborY="-21575">
        <dgm:presLayoutVars>
          <dgm:chMax val="0"/>
          <dgm:bulletEnabled val="1"/>
        </dgm:presLayoutVars>
      </dgm:prSet>
      <dgm:spPr/>
      <dgm:t>
        <a:bodyPr/>
        <a:lstStyle/>
        <a:p>
          <a:endParaRPr lang="en-US"/>
        </a:p>
      </dgm:t>
    </dgm:pt>
    <dgm:pt modelId="{45638B27-5C15-4DE3-A3A6-3EAC18FE7B26}" type="pres">
      <dgm:prSet presAssocID="{6AA185DD-6DB8-4A9E-82A8-4FFFDBE4B344}" presName="childText" presStyleLbl="revTx" presStyleIdx="0" presStyleCnt="1">
        <dgm:presLayoutVars>
          <dgm:bulletEnabled val="1"/>
        </dgm:presLayoutVars>
      </dgm:prSet>
      <dgm:spPr/>
      <dgm:t>
        <a:bodyPr/>
        <a:lstStyle/>
        <a:p>
          <a:endParaRPr lang="en-US"/>
        </a:p>
      </dgm:t>
    </dgm:pt>
  </dgm:ptLst>
  <dgm:cxnLst>
    <dgm:cxn modelId="{2427BC90-216A-4167-855F-8886B1E6ABDB}" type="presOf" srcId="{6C049D14-3836-4BAD-B48F-FD29C3DB5266}" destId="{F2DB9F1B-549C-42B0-933A-F14AAA4D5416}" srcOrd="0" destOrd="0" presId="urn:microsoft.com/office/officeart/2005/8/layout/vList2"/>
    <dgm:cxn modelId="{432BCE30-7985-49D8-B0D9-51FFE3825DC4}" srcId="{29B1402D-A153-4C5A-BE98-8D9F1780C5D8}" destId="{6C049D14-3836-4BAD-B48F-FD29C3DB5266}" srcOrd="0" destOrd="0" parTransId="{B5A04DB8-AB61-438C-8F11-9CBBA26ABC58}" sibTransId="{4E976FEB-48A0-4417-9CFB-037D006C70EA}"/>
    <dgm:cxn modelId="{61C0F21C-6BD5-4C25-A62D-68DE4C4060EA}" srcId="{29B1402D-A153-4C5A-BE98-8D9F1780C5D8}" destId="{6AA185DD-6DB8-4A9E-82A8-4FFFDBE4B344}" srcOrd="1" destOrd="0" parTransId="{D5D470F3-B6EC-4BF1-A248-BD7FDD81C14B}" sibTransId="{EC188311-2781-4D15-9AE7-FA6ECC012179}"/>
    <dgm:cxn modelId="{1DB074B2-5CC1-4422-BA4C-C38E621DF577}" type="presOf" srcId="{6AA185DD-6DB8-4A9E-82A8-4FFFDBE4B344}" destId="{7048E3DC-1E50-441B-A7F3-9BD55095138F}" srcOrd="0" destOrd="0" presId="urn:microsoft.com/office/officeart/2005/8/layout/vList2"/>
    <dgm:cxn modelId="{54A9A484-31E6-4614-8B9E-7DFB327F4E59}" type="presOf" srcId="{29B1402D-A153-4C5A-BE98-8D9F1780C5D8}" destId="{EA2E1B46-256E-4363-AF1A-0C8557BCBA36}" srcOrd="0" destOrd="0" presId="urn:microsoft.com/office/officeart/2005/8/layout/vList2"/>
    <dgm:cxn modelId="{2CA0E7DC-67AB-4179-B651-5DB4C4DE7088}" srcId="{6AA185DD-6DB8-4A9E-82A8-4FFFDBE4B344}" destId="{4F0ED606-6858-4BBF-996E-79AF58B18F38}" srcOrd="0" destOrd="0" parTransId="{3E3A72A5-A60A-4FD2-8BAA-3A925D12507D}" sibTransId="{012B275F-7801-404D-BA29-10E69780C0D7}"/>
    <dgm:cxn modelId="{41A3B534-4875-4388-A629-41E8B6E0EEB6}" type="presOf" srcId="{4F0ED606-6858-4BBF-996E-79AF58B18F38}" destId="{45638B27-5C15-4DE3-A3A6-3EAC18FE7B26}" srcOrd="0" destOrd="0" presId="urn:microsoft.com/office/officeart/2005/8/layout/vList2"/>
    <dgm:cxn modelId="{C777EC87-1A81-4835-95C9-C2E93BAE7D45}" type="presParOf" srcId="{EA2E1B46-256E-4363-AF1A-0C8557BCBA36}" destId="{F2DB9F1B-549C-42B0-933A-F14AAA4D5416}" srcOrd="0" destOrd="0" presId="urn:microsoft.com/office/officeart/2005/8/layout/vList2"/>
    <dgm:cxn modelId="{54F3A38E-0C33-4A17-B100-8FD38AE16F3C}" type="presParOf" srcId="{EA2E1B46-256E-4363-AF1A-0C8557BCBA36}" destId="{D354EC8A-C490-4BD3-A218-DF5AFD97746F}" srcOrd="1" destOrd="0" presId="urn:microsoft.com/office/officeart/2005/8/layout/vList2"/>
    <dgm:cxn modelId="{CE6A031F-3F69-4172-8617-12614E046836}" type="presParOf" srcId="{EA2E1B46-256E-4363-AF1A-0C8557BCBA36}" destId="{7048E3DC-1E50-441B-A7F3-9BD55095138F}" srcOrd="2" destOrd="0" presId="urn:microsoft.com/office/officeart/2005/8/layout/vList2"/>
    <dgm:cxn modelId="{A294BD57-533A-4B79-B8BB-217E23A2340F}" type="presParOf" srcId="{EA2E1B46-256E-4363-AF1A-0C8557BCBA36}" destId="{45638B27-5C15-4DE3-A3A6-3EAC18FE7B26}" srcOrd="3"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1. Querying for an entire embedded document works identically to a normal query.</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E7E6BA6B-9173-4121-B50C-42D334427C67}">
      <dgm:prSet custT="1"/>
      <dgm:spPr/>
      <dgm:t>
        <a:bodyPr/>
        <a:lstStyle/>
        <a:p>
          <a:r>
            <a:rPr lang="en-US" sz="2000" dirty="0" err="1" smtClean="0">
              <a:solidFill>
                <a:srgbClr val="000000"/>
              </a:solidFill>
            </a:rPr>
            <a:t>db.User.find</a:t>
          </a:r>
          <a:r>
            <a:rPr lang="en-US" sz="2000" dirty="0" smtClean="0">
              <a:solidFill>
                <a:srgbClr val="000000"/>
              </a:solidFill>
            </a:rPr>
            <a:t>( {name: { first:"Amit", last:"Kumar" } } )</a:t>
          </a:r>
        </a:p>
      </dgm:t>
    </dgm:pt>
    <dgm:pt modelId="{ECE988C1-C06E-4B1B-982E-E4E4D8FE4B00}" type="parTrans" cxnId="{EA6463C0-1EEA-43A0-9BCE-B9B44793B75E}">
      <dgm:prSet/>
      <dgm:spPr/>
      <dgm:t>
        <a:bodyPr/>
        <a:lstStyle/>
        <a:p>
          <a:endParaRPr lang="en-US" sz="2000">
            <a:solidFill>
              <a:srgbClr val="000000"/>
            </a:solidFill>
          </a:endParaRPr>
        </a:p>
      </dgm:t>
    </dgm:pt>
    <dgm:pt modelId="{E28DA431-D74E-4A5D-AAD6-396E223398A2}" type="sibTrans" cxnId="{EA6463C0-1EEA-43A0-9BCE-B9B44793B75E}">
      <dgm:prSet/>
      <dgm:spPr/>
      <dgm:t>
        <a:bodyPr/>
        <a:lstStyle/>
        <a:p>
          <a:endParaRPr lang="en-US" sz="2000">
            <a:solidFill>
              <a:srgbClr val="000000"/>
            </a:solidFill>
          </a:endParaRPr>
        </a:p>
      </dgm:t>
    </dgm:pt>
    <dgm:pt modelId="{7AFD690E-F44F-425F-A1D4-C47F8EA62981}">
      <dgm:prSet custT="1"/>
      <dgm:spPr/>
      <dgm:t>
        <a:bodyPr/>
        <a:lstStyle/>
        <a:p>
          <a:r>
            <a:rPr lang="en-US" sz="2000" dirty="0" smtClean="0">
              <a:solidFill>
                <a:srgbClr val="000000"/>
              </a:solidFill>
            </a:rPr>
            <a:t>This query will do exact match and order too matters, if order will change then it will not find.</a:t>
          </a:r>
        </a:p>
      </dgm:t>
    </dgm:pt>
    <dgm:pt modelId="{E24ED359-F74A-4BFC-83E0-0C6E2EC64CEA}" type="parTrans" cxnId="{BB3600F8-6453-4033-A492-9FEECE300BEB}">
      <dgm:prSet/>
      <dgm:spPr/>
      <dgm:t>
        <a:bodyPr/>
        <a:lstStyle/>
        <a:p>
          <a:endParaRPr lang="en-US" sz="2000">
            <a:solidFill>
              <a:srgbClr val="000000"/>
            </a:solidFill>
          </a:endParaRPr>
        </a:p>
      </dgm:t>
    </dgm:pt>
    <dgm:pt modelId="{6F6E599C-90BB-40C2-B405-61B447A96232}" type="sibTrans" cxnId="{BB3600F8-6453-4033-A492-9FEECE300BEB}">
      <dgm:prSet/>
      <dgm:spPr/>
      <dgm:t>
        <a:bodyPr/>
        <a:lstStyle/>
        <a:p>
          <a:endParaRPr lang="en-US" sz="2000">
            <a:solidFill>
              <a:srgbClr val="000000"/>
            </a:solidFill>
          </a:endParaRPr>
        </a:p>
      </dgm:t>
    </dgm:pt>
    <dgm:pt modelId="{265FBB3E-8A6F-4C4D-8AC8-C0C77EBAF5E2}">
      <dgm:prSet custT="1"/>
      <dgm:spPr/>
      <dgm:t>
        <a:bodyPr/>
        <a:lstStyle/>
        <a:p>
          <a:r>
            <a:rPr lang="en-US" sz="2000" smtClean="0">
              <a:solidFill>
                <a:srgbClr val="000000"/>
              </a:solidFill>
            </a:rPr>
            <a:t>2. Querying for its individual key/value pairs.</a:t>
          </a:r>
          <a:endParaRPr lang="en-US" sz="2000" dirty="0" smtClean="0">
            <a:solidFill>
              <a:srgbClr val="000000"/>
            </a:solidFill>
          </a:endParaRPr>
        </a:p>
      </dgm:t>
    </dgm:pt>
    <dgm:pt modelId="{C3471090-382D-41A8-9B61-45C45A76DE2C}" type="parTrans" cxnId="{23CECB32-E137-4D24-B4E4-5E17B71FD59D}">
      <dgm:prSet/>
      <dgm:spPr/>
      <dgm:t>
        <a:bodyPr/>
        <a:lstStyle/>
        <a:p>
          <a:endParaRPr lang="en-US" sz="2000">
            <a:solidFill>
              <a:srgbClr val="000000"/>
            </a:solidFill>
          </a:endParaRPr>
        </a:p>
      </dgm:t>
    </dgm:pt>
    <dgm:pt modelId="{F27FC05E-6F63-4074-9D8B-605E782878E9}" type="sibTrans" cxnId="{23CECB32-E137-4D24-B4E4-5E17B71FD59D}">
      <dgm:prSet/>
      <dgm:spPr/>
      <dgm:t>
        <a:bodyPr/>
        <a:lstStyle/>
        <a:p>
          <a:endParaRPr lang="en-US" sz="2000">
            <a:solidFill>
              <a:srgbClr val="000000"/>
            </a:solidFill>
          </a:endParaRPr>
        </a:p>
      </dgm:t>
    </dgm:pt>
    <dgm:pt modelId="{AFA885E4-5330-4B6E-9418-EA8F0BFCA587}">
      <dgm:prSet custT="1"/>
      <dgm:spPr/>
      <dgm:t>
        <a:bodyPr/>
        <a:lstStyle/>
        <a:p>
          <a:r>
            <a:rPr lang="en-US" sz="2000" dirty="0" err="1" smtClean="0">
              <a:solidFill>
                <a:srgbClr val="000000"/>
              </a:solidFill>
            </a:rPr>
            <a:t>db.User.find</a:t>
          </a:r>
          <a:r>
            <a:rPr lang="en-US" sz="2000" dirty="0" smtClean="0">
              <a:solidFill>
                <a:srgbClr val="000000"/>
              </a:solidFill>
            </a:rPr>
            <a:t>({"</a:t>
          </a:r>
          <a:r>
            <a:rPr lang="en-US" sz="2000" dirty="0" err="1" smtClean="0">
              <a:solidFill>
                <a:srgbClr val="000000"/>
              </a:solidFill>
            </a:rPr>
            <a:t>name.first</a:t>
          </a:r>
          <a:r>
            <a:rPr lang="en-US" sz="2000" dirty="0" smtClean="0">
              <a:solidFill>
                <a:srgbClr val="000000"/>
              </a:solidFill>
            </a:rPr>
            <a:t>" : "Amit", "</a:t>
          </a:r>
          <a:r>
            <a:rPr lang="en-US" sz="2000" dirty="0" err="1" smtClean="0">
              <a:solidFill>
                <a:srgbClr val="000000"/>
              </a:solidFill>
            </a:rPr>
            <a:t>name.last</a:t>
          </a:r>
          <a:r>
            <a:rPr lang="en-US" sz="2000" dirty="0" smtClean="0">
              <a:solidFill>
                <a:srgbClr val="000000"/>
              </a:solidFill>
            </a:rPr>
            <a:t>" : "Kumar"}) </a:t>
          </a:r>
          <a:endParaRPr lang="en-US" sz="2000" dirty="0">
            <a:solidFill>
              <a:srgbClr val="000000"/>
            </a:solidFill>
          </a:endParaRPr>
        </a:p>
      </dgm:t>
    </dgm:pt>
    <dgm:pt modelId="{F936681C-69F9-41A3-AADE-2D2FD5E17AE7}" type="parTrans" cxnId="{39716262-C2B8-472E-81C5-2BE87F434E7E}">
      <dgm:prSet/>
      <dgm:spPr/>
      <dgm:t>
        <a:bodyPr/>
        <a:lstStyle/>
        <a:p>
          <a:endParaRPr lang="en-US" sz="2000">
            <a:solidFill>
              <a:srgbClr val="000000"/>
            </a:solidFill>
          </a:endParaRPr>
        </a:p>
      </dgm:t>
    </dgm:pt>
    <dgm:pt modelId="{263971FA-3573-4E8B-B5A0-2A6EBF6A24B3}" type="sibTrans" cxnId="{39716262-C2B8-472E-81C5-2BE87F434E7E}">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2" custScaleY="82817" custLinFactNeighborY="-8849">
        <dgm:presLayoutVars>
          <dgm:chMax val="0"/>
          <dgm:bulletEnabled val="1"/>
        </dgm:presLayoutVars>
      </dgm:prSet>
      <dgm:spPr/>
      <dgm:t>
        <a:bodyPr/>
        <a:lstStyle/>
        <a:p>
          <a:endParaRPr lang="en-US"/>
        </a:p>
      </dgm:t>
    </dgm:pt>
    <dgm:pt modelId="{D35D2B51-CDB9-456F-AB69-03B1DA780EB7}" type="pres">
      <dgm:prSet presAssocID="{01B48101-CFA8-4641-83C7-B22F9ABEB30B}" presName="childText" presStyleLbl="revTx" presStyleIdx="0" presStyleCnt="2">
        <dgm:presLayoutVars>
          <dgm:bulletEnabled val="1"/>
        </dgm:presLayoutVars>
      </dgm:prSet>
      <dgm:spPr/>
      <dgm:t>
        <a:bodyPr/>
        <a:lstStyle/>
        <a:p>
          <a:endParaRPr lang="en-US"/>
        </a:p>
      </dgm:t>
    </dgm:pt>
    <dgm:pt modelId="{AB6F7BDB-CEEB-45B1-95E9-A867F00D7C62}" type="pres">
      <dgm:prSet presAssocID="{265FBB3E-8A6F-4C4D-8AC8-C0C77EBAF5E2}" presName="parentText" presStyleLbl="node1" presStyleIdx="1" presStyleCnt="2" custScaleY="66478">
        <dgm:presLayoutVars>
          <dgm:chMax val="0"/>
          <dgm:bulletEnabled val="1"/>
        </dgm:presLayoutVars>
      </dgm:prSet>
      <dgm:spPr/>
      <dgm:t>
        <a:bodyPr/>
        <a:lstStyle/>
        <a:p>
          <a:endParaRPr lang="en-US"/>
        </a:p>
      </dgm:t>
    </dgm:pt>
    <dgm:pt modelId="{14B902FF-9445-41EC-8D7B-742DF41DE420}" type="pres">
      <dgm:prSet presAssocID="{265FBB3E-8A6F-4C4D-8AC8-C0C77EBAF5E2}" presName="childText" presStyleLbl="revTx" presStyleIdx="1" presStyleCnt="2">
        <dgm:presLayoutVars>
          <dgm:bulletEnabled val="1"/>
        </dgm:presLayoutVars>
      </dgm:prSet>
      <dgm:spPr/>
      <dgm:t>
        <a:bodyPr/>
        <a:lstStyle/>
        <a:p>
          <a:endParaRPr lang="en-US"/>
        </a:p>
      </dgm:t>
    </dgm:pt>
  </dgm:ptLst>
  <dgm:cxnLst>
    <dgm:cxn modelId="{EA6463C0-1EEA-43A0-9BCE-B9B44793B75E}" srcId="{01B48101-CFA8-4641-83C7-B22F9ABEB30B}" destId="{E7E6BA6B-9173-4121-B50C-42D334427C67}" srcOrd="0" destOrd="0" parTransId="{ECE988C1-C06E-4B1B-982E-E4E4D8FE4B00}" sibTransId="{E28DA431-D74E-4A5D-AAD6-396E223398A2}"/>
    <dgm:cxn modelId="{0ECA44B3-273E-4D97-9A20-04DBF93FC93A}" type="presOf" srcId="{29B1402D-A153-4C5A-BE98-8D9F1780C5D8}" destId="{EA2E1B46-256E-4363-AF1A-0C8557BCBA36}" srcOrd="0" destOrd="0" presId="urn:microsoft.com/office/officeart/2005/8/layout/vList2"/>
    <dgm:cxn modelId="{39716262-C2B8-472E-81C5-2BE87F434E7E}" srcId="{265FBB3E-8A6F-4C4D-8AC8-C0C77EBAF5E2}" destId="{AFA885E4-5330-4B6E-9418-EA8F0BFCA587}" srcOrd="0" destOrd="0" parTransId="{F936681C-69F9-41A3-AADE-2D2FD5E17AE7}" sibTransId="{263971FA-3573-4E8B-B5A0-2A6EBF6A24B3}"/>
    <dgm:cxn modelId="{23CECB32-E137-4D24-B4E4-5E17B71FD59D}" srcId="{29B1402D-A153-4C5A-BE98-8D9F1780C5D8}" destId="{265FBB3E-8A6F-4C4D-8AC8-C0C77EBAF5E2}" srcOrd="1" destOrd="0" parTransId="{C3471090-382D-41A8-9B61-45C45A76DE2C}" sibTransId="{F27FC05E-6F63-4074-9D8B-605E782878E9}"/>
    <dgm:cxn modelId="{E07CAD63-0E86-4D7B-A66A-5C3588C48197}" srcId="{29B1402D-A153-4C5A-BE98-8D9F1780C5D8}" destId="{01B48101-CFA8-4641-83C7-B22F9ABEB30B}" srcOrd="0" destOrd="0" parTransId="{4D5AEF54-14FE-4BA4-987A-BECEB44108D1}" sibTransId="{F03A470E-D788-4E8C-8198-3EC2B90C12B1}"/>
    <dgm:cxn modelId="{154C9ED9-9E7A-4DDE-BEBB-1CE84ECC3A24}" type="presOf" srcId="{E7E6BA6B-9173-4121-B50C-42D334427C67}" destId="{D35D2B51-CDB9-456F-AB69-03B1DA780EB7}" srcOrd="0" destOrd="0" presId="urn:microsoft.com/office/officeart/2005/8/layout/vList2"/>
    <dgm:cxn modelId="{BB3600F8-6453-4033-A492-9FEECE300BEB}" srcId="{01B48101-CFA8-4641-83C7-B22F9ABEB30B}" destId="{7AFD690E-F44F-425F-A1D4-C47F8EA62981}" srcOrd="1" destOrd="0" parTransId="{E24ED359-F74A-4BFC-83E0-0C6E2EC64CEA}" sibTransId="{6F6E599C-90BB-40C2-B405-61B447A96232}"/>
    <dgm:cxn modelId="{E881DF7F-53D9-4A4C-B4A8-401545FD8B51}" type="presOf" srcId="{01B48101-CFA8-4641-83C7-B22F9ABEB30B}" destId="{A77B38D6-8EF8-4F56-B969-6807478B1038}" srcOrd="0" destOrd="0" presId="urn:microsoft.com/office/officeart/2005/8/layout/vList2"/>
    <dgm:cxn modelId="{395A0488-86EA-4DAA-A72B-FE85180E78FF}" type="presOf" srcId="{AFA885E4-5330-4B6E-9418-EA8F0BFCA587}" destId="{14B902FF-9445-41EC-8D7B-742DF41DE420}" srcOrd="0" destOrd="0" presId="urn:microsoft.com/office/officeart/2005/8/layout/vList2"/>
    <dgm:cxn modelId="{98E85C96-89A7-47B2-BF4E-85F2C34B73E6}" type="presOf" srcId="{265FBB3E-8A6F-4C4D-8AC8-C0C77EBAF5E2}" destId="{AB6F7BDB-CEEB-45B1-95E9-A867F00D7C62}" srcOrd="0" destOrd="0" presId="urn:microsoft.com/office/officeart/2005/8/layout/vList2"/>
    <dgm:cxn modelId="{33BC4D0B-E454-426D-8748-60DAD8312DD6}" type="presOf" srcId="{7AFD690E-F44F-425F-A1D4-C47F8EA62981}" destId="{D35D2B51-CDB9-456F-AB69-03B1DA780EB7}" srcOrd="0" destOrd="1" presId="urn:microsoft.com/office/officeart/2005/8/layout/vList2"/>
    <dgm:cxn modelId="{9C13A99F-8B92-4BE4-8A50-6590B102302A}" type="presParOf" srcId="{EA2E1B46-256E-4363-AF1A-0C8557BCBA36}" destId="{A77B38D6-8EF8-4F56-B969-6807478B1038}" srcOrd="0" destOrd="0" presId="urn:microsoft.com/office/officeart/2005/8/layout/vList2"/>
    <dgm:cxn modelId="{B3EBBBBF-69DD-491C-A695-83377D18BDC1}" type="presParOf" srcId="{EA2E1B46-256E-4363-AF1A-0C8557BCBA36}" destId="{D35D2B51-CDB9-456F-AB69-03B1DA780EB7}" srcOrd="1" destOrd="0" presId="urn:microsoft.com/office/officeart/2005/8/layout/vList2"/>
    <dgm:cxn modelId="{1B94C0DA-5FE3-4022-BAFD-181BA72FF2B0}" type="presParOf" srcId="{EA2E1B46-256E-4363-AF1A-0C8557BCBA36}" destId="{AB6F7BDB-CEEB-45B1-95E9-A867F00D7C62}" srcOrd="2" destOrd="0" presId="urn:microsoft.com/office/officeart/2005/8/layout/vList2"/>
    <dgm:cxn modelId="{E3CC9ADB-19E8-43A9-9065-47D03C483959}" type="presParOf" srcId="{EA2E1B46-256E-4363-AF1A-0C8557BCBA36}" destId="{14B902FF-9445-41EC-8D7B-742DF41DE420}" srcOrd="3"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75F727D-0F94-457F-B1A3-24BCC4BAD070}"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2A8BDD8C-14B3-4240-BF0A-6041874F3528}">
      <dgm:prSet phldrT="[Text]" custT="1"/>
      <dgm:spPr/>
      <dgm:t>
        <a:bodyPr/>
        <a:lstStyle/>
        <a:p>
          <a:r>
            <a:rPr lang="en-US" sz="2000" dirty="0" smtClean="0"/>
            <a:t>There are two ways of querying for an embedded document.</a:t>
          </a:r>
          <a:endParaRPr lang="en-US" sz="2000" dirty="0"/>
        </a:p>
      </dgm:t>
    </dgm:pt>
    <dgm:pt modelId="{AF913815-F032-42DE-8261-809408ACAF3A}" type="parTrans" cxnId="{D133B882-2B99-4292-A9D2-9A5517CEE78B}">
      <dgm:prSet/>
      <dgm:spPr/>
      <dgm:t>
        <a:bodyPr/>
        <a:lstStyle/>
        <a:p>
          <a:endParaRPr lang="en-US" sz="2000"/>
        </a:p>
      </dgm:t>
    </dgm:pt>
    <dgm:pt modelId="{B1939C16-12A4-4C63-ADA3-81143BB1D6D4}" type="sibTrans" cxnId="{D133B882-2B99-4292-A9D2-9A5517CEE78B}">
      <dgm:prSet/>
      <dgm:spPr/>
      <dgm:t>
        <a:bodyPr/>
        <a:lstStyle/>
        <a:p>
          <a:endParaRPr lang="en-US" sz="2000"/>
        </a:p>
      </dgm:t>
    </dgm:pt>
    <dgm:pt modelId="{6FBAE929-7FB3-4A51-9B33-40E57CB6BA57}" type="pres">
      <dgm:prSet presAssocID="{A75F727D-0F94-457F-B1A3-24BCC4BAD070}" presName="linear" presStyleCnt="0">
        <dgm:presLayoutVars>
          <dgm:animLvl val="lvl"/>
          <dgm:resizeHandles val="exact"/>
        </dgm:presLayoutVars>
      </dgm:prSet>
      <dgm:spPr/>
      <dgm:t>
        <a:bodyPr/>
        <a:lstStyle/>
        <a:p>
          <a:endParaRPr lang="en-US"/>
        </a:p>
      </dgm:t>
    </dgm:pt>
    <dgm:pt modelId="{01645C7E-7696-4BEF-8323-E15903EA05D1}" type="pres">
      <dgm:prSet presAssocID="{2A8BDD8C-14B3-4240-BF0A-6041874F3528}" presName="parentText" presStyleLbl="node1" presStyleIdx="0" presStyleCnt="1">
        <dgm:presLayoutVars>
          <dgm:chMax val="0"/>
          <dgm:bulletEnabled val="1"/>
        </dgm:presLayoutVars>
      </dgm:prSet>
      <dgm:spPr/>
      <dgm:t>
        <a:bodyPr/>
        <a:lstStyle/>
        <a:p>
          <a:endParaRPr lang="en-US"/>
        </a:p>
      </dgm:t>
    </dgm:pt>
  </dgm:ptLst>
  <dgm:cxnLst>
    <dgm:cxn modelId="{D133B882-2B99-4292-A9D2-9A5517CEE78B}" srcId="{A75F727D-0F94-457F-B1A3-24BCC4BAD070}" destId="{2A8BDD8C-14B3-4240-BF0A-6041874F3528}" srcOrd="0" destOrd="0" parTransId="{AF913815-F032-42DE-8261-809408ACAF3A}" sibTransId="{B1939C16-12A4-4C63-ADA3-81143BB1D6D4}"/>
    <dgm:cxn modelId="{D86AF2F4-D308-4F22-B3A0-9BD04EA9184D}" type="presOf" srcId="{A75F727D-0F94-457F-B1A3-24BCC4BAD070}" destId="{6FBAE929-7FB3-4A51-9B33-40E57CB6BA57}" srcOrd="0" destOrd="0" presId="urn:microsoft.com/office/officeart/2005/8/layout/vList2"/>
    <dgm:cxn modelId="{0B5FB392-F5E4-4B1C-8BD6-0001CAF74F28}" type="presOf" srcId="{2A8BDD8C-14B3-4240-BF0A-6041874F3528}" destId="{01645C7E-7696-4BEF-8323-E15903EA05D1}" srcOrd="0" destOrd="0" presId="urn:microsoft.com/office/officeart/2005/8/layout/vList2"/>
    <dgm:cxn modelId="{41193F66-2623-47C4-B989-7B6669664520}" type="presParOf" srcId="{6FBAE929-7FB3-4A51-9B33-40E57CB6BA57}" destId="{01645C7E-7696-4BEF-8323-E15903EA05D1}" srcOrd="0" destOrd="0" presId="urn:microsoft.com/office/officeart/2005/8/layout/vList2"/>
  </dgm:cxnLst>
  <dgm:bg/>
  <dgm:whole/>
  <dgm:extLst>
    <a:ext uri="http://schemas.microsoft.com/office/drawing/2008/diagram">
      <dsp:dataModelExt xmlns:dsp="http://schemas.microsoft.com/office/drawing/2008/diagram" xmlns="" relId="rId14"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$inc</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B4589361-D7AF-4FB1-8C3B-0262F13AC219}">
      <dgm:prSet custT="1"/>
      <dgm:spPr/>
      <dgm:t>
        <a:bodyPr/>
        <a:lstStyle/>
        <a:p>
          <a:r>
            <a:rPr lang="en-US" sz="2000" smtClean="0">
              <a:solidFill>
                <a:srgbClr val="000000"/>
              </a:solidFill>
            </a:rPr>
            <a:t>db.pageviews.update( {URL: ‘http://myurl.com’}, {$inc: {N: 1}} )</a:t>
          </a:r>
          <a:endParaRPr lang="en-US" sz="2000" dirty="0">
            <a:solidFill>
              <a:srgbClr val="000000"/>
            </a:solidFill>
          </a:endParaRPr>
        </a:p>
      </dgm:t>
    </dgm:pt>
    <dgm:pt modelId="{8F39ACB0-A54E-4DC0-9573-E166C34CBA43}" type="parTrans" cxnId="{48E06520-589A-4451-96C9-EC2EA64B024C}">
      <dgm:prSet/>
      <dgm:spPr/>
      <dgm:t>
        <a:bodyPr/>
        <a:lstStyle/>
        <a:p>
          <a:endParaRPr lang="en-US" sz="2000">
            <a:solidFill>
              <a:srgbClr val="000000"/>
            </a:solidFill>
          </a:endParaRPr>
        </a:p>
      </dgm:t>
    </dgm:pt>
    <dgm:pt modelId="{4047FD22-8570-450C-95FC-C286B148657A}" type="sibTrans" cxnId="{48E06520-589A-4451-96C9-EC2EA64B024C}">
      <dgm:prSet/>
      <dgm:spPr/>
      <dgm:t>
        <a:bodyPr/>
        <a:lstStyle/>
        <a:p>
          <a:endParaRPr lang="en-US" sz="2000">
            <a:solidFill>
              <a:srgbClr val="000000"/>
            </a:solidFill>
          </a:endParaRPr>
        </a:p>
      </dgm:t>
    </dgm:pt>
    <dgm:pt modelId="{8F254271-18B9-4C68-AF7D-DD8C830B83F2}">
      <dgm:prSet custT="1"/>
      <dgm:spPr/>
      <dgm:t>
        <a:bodyPr/>
        <a:lstStyle/>
        <a:p>
          <a:r>
            <a:rPr lang="en-US" sz="2000" smtClean="0">
              <a:solidFill>
                <a:srgbClr val="000000"/>
              </a:solidFill>
            </a:rPr>
            <a:t>$set</a:t>
          </a:r>
          <a:endParaRPr lang="en-US" sz="2000" dirty="0" smtClean="0">
            <a:solidFill>
              <a:srgbClr val="000000"/>
            </a:solidFill>
          </a:endParaRPr>
        </a:p>
      </dgm:t>
    </dgm:pt>
    <dgm:pt modelId="{DD2E9060-5BA0-44D6-ACD8-CF78734BF83C}" type="parTrans" cxnId="{3AB7C66E-4D93-4116-9F86-D0552D08BBD9}">
      <dgm:prSet/>
      <dgm:spPr/>
      <dgm:t>
        <a:bodyPr/>
        <a:lstStyle/>
        <a:p>
          <a:endParaRPr lang="en-US" sz="2000">
            <a:solidFill>
              <a:srgbClr val="000000"/>
            </a:solidFill>
          </a:endParaRPr>
        </a:p>
      </dgm:t>
    </dgm:pt>
    <dgm:pt modelId="{A9E8290A-F08E-48D9-B458-3B72453AC92E}" type="sibTrans" cxnId="{3AB7C66E-4D93-4116-9F86-D0552D08BBD9}">
      <dgm:prSet/>
      <dgm:spPr/>
      <dgm:t>
        <a:bodyPr/>
        <a:lstStyle/>
        <a:p>
          <a:endParaRPr lang="en-US" sz="2000">
            <a:solidFill>
              <a:srgbClr val="000000"/>
            </a:solidFill>
          </a:endParaRPr>
        </a:p>
      </dgm:t>
    </dgm:pt>
    <dgm:pt modelId="{54DD287B-C6FD-497D-9203-ADE5C20DB75E}">
      <dgm:prSet custT="1"/>
      <dgm:spPr/>
      <dgm:t>
        <a:bodyPr/>
        <a:lstStyle/>
        <a:p>
          <a:r>
            <a:rPr lang="en-US" sz="2000" smtClean="0">
              <a:solidFill>
                <a:srgbClr val="000000"/>
              </a:solidFill>
            </a:rPr>
            <a:t>db.people.update( {NAME: ‘Steve’}, {$set: {Age: 35}} )</a:t>
          </a:r>
          <a:endParaRPr lang="en-US" sz="2000" dirty="0" smtClean="0">
            <a:solidFill>
              <a:srgbClr val="000000"/>
            </a:solidFill>
          </a:endParaRPr>
        </a:p>
      </dgm:t>
    </dgm:pt>
    <dgm:pt modelId="{FBFC12C9-AD2E-48FA-A9A4-6EDD05A192D5}" type="parTrans" cxnId="{5CC83FCF-D765-4BB5-BEA3-3EB3E3406B2A}">
      <dgm:prSet/>
      <dgm:spPr/>
      <dgm:t>
        <a:bodyPr/>
        <a:lstStyle/>
        <a:p>
          <a:endParaRPr lang="en-US" sz="2000">
            <a:solidFill>
              <a:srgbClr val="000000"/>
            </a:solidFill>
          </a:endParaRPr>
        </a:p>
      </dgm:t>
    </dgm:pt>
    <dgm:pt modelId="{8DF6E5B2-0E33-4EB5-89BD-2D7828867E97}" type="sibTrans" cxnId="{5CC83FCF-D765-4BB5-BEA3-3EB3E3406B2A}">
      <dgm:prSet/>
      <dgm:spPr/>
      <dgm:t>
        <a:bodyPr/>
        <a:lstStyle/>
        <a:p>
          <a:endParaRPr lang="en-US" sz="2000">
            <a:solidFill>
              <a:srgbClr val="000000"/>
            </a:solidFill>
          </a:endParaRPr>
        </a:p>
      </dgm:t>
    </dgm:pt>
    <dgm:pt modelId="{DA0DA5D1-4400-42A3-95C0-6CDC89840CE4}">
      <dgm:prSet custT="1"/>
      <dgm:spPr/>
      <dgm:t>
        <a:bodyPr/>
        <a:lstStyle/>
        <a:p>
          <a:r>
            <a:rPr lang="en-US" sz="2000" smtClean="0">
              <a:solidFill>
                <a:srgbClr val="000000"/>
              </a:solidFill>
            </a:rPr>
            <a:t>$push (for atomically adding values to an array)</a:t>
          </a:r>
          <a:endParaRPr lang="en-US" sz="2000" dirty="0" smtClean="0">
            <a:solidFill>
              <a:srgbClr val="000000"/>
            </a:solidFill>
          </a:endParaRPr>
        </a:p>
      </dgm:t>
    </dgm:pt>
    <dgm:pt modelId="{AAEB3DBB-93F9-4522-9E0E-43A56236E642}" type="parTrans" cxnId="{BA14D1DC-4C79-4AEB-BD4B-DE28F1E446F2}">
      <dgm:prSet/>
      <dgm:spPr/>
      <dgm:t>
        <a:bodyPr/>
        <a:lstStyle/>
        <a:p>
          <a:endParaRPr lang="en-US" sz="2000">
            <a:solidFill>
              <a:srgbClr val="000000"/>
            </a:solidFill>
          </a:endParaRPr>
        </a:p>
      </dgm:t>
    </dgm:pt>
    <dgm:pt modelId="{108DA291-C357-4EAA-9C0D-C1B5AD791344}" type="sibTrans" cxnId="{BA14D1DC-4C79-4AEB-BD4B-DE28F1E446F2}">
      <dgm:prSet/>
      <dgm:spPr/>
      <dgm:t>
        <a:bodyPr/>
        <a:lstStyle/>
        <a:p>
          <a:endParaRPr lang="en-US" sz="2000">
            <a:solidFill>
              <a:srgbClr val="000000"/>
            </a:solidFill>
          </a:endParaRPr>
        </a:p>
      </dgm:t>
    </dgm:pt>
    <dgm:pt modelId="{FE0BBF51-6CA1-480C-9640-C51B0C159408}">
      <dgm:prSet custT="1"/>
      <dgm:spPr/>
      <dgm:t>
        <a:bodyPr/>
        <a:lstStyle/>
        <a:p>
          <a:r>
            <a:rPr lang="en-US" sz="2000" dirty="0" err="1" smtClean="0">
              <a:solidFill>
                <a:srgbClr val="000000"/>
              </a:solidFill>
            </a:rPr>
            <a:t>db.people.update</a:t>
          </a:r>
          <a:r>
            <a:rPr lang="en-US" sz="2000" dirty="0" smtClean="0">
              <a:solidFill>
                <a:srgbClr val="000000"/>
              </a:solidFill>
            </a:rPr>
            <a:t>( {NAME: ‘Steve’}, {$push: {KIDS: {NAME: ‘Sylvia’, AGE: 3}}})</a:t>
          </a:r>
        </a:p>
      </dgm:t>
    </dgm:pt>
    <dgm:pt modelId="{7666C86E-A951-4A44-8EA5-EB074FBD36A9}" type="parTrans" cxnId="{E4BB5B42-5B3B-44F1-B7A2-3E53DB197656}">
      <dgm:prSet/>
      <dgm:spPr/>
      <dgm:t>
        <a:bodyPr/>
        <a:lstStyle/>
        <a:p>
          <a:endParaRPr lang="en-US" sz="2000">
            <a:solidFill>
              <a:srgbClr val="000000"/>
            </a:solidFill>
          </a:endParaRPr>
        </a:p>
      </dgm:t>
    </dgm:pt>
    <dgm:pt modelId="{E1E14629-3318-4E8F-B256-A7C88A139B1C}" type="sibTrans" cxnId="{E4BB5B42-5B3B-44F1-B7A2-3E53DB197656}">
      <dgm:prSet/>
      <dgm:spPr/>
      <dgm:t>
        <a:bodyPr/>
        <a:lstStyle/>
        <a:p>
          <a:endParaRPr lang="en-US" sz="2000">
            <a:solidFill>
              <a:srgbClr val="000000"/>
            </a:solidFill>
          </a:endParaRPr>
        </a:p>
      </dgm:t>
    </dgm:pt>
    <dgm:pt modelId="{23394458-6759-48C6-A802-0F0BBC3B4739}">
      <dgm:prSet custT="1"/>
      <dgm:spPr/>
      <dgm:t>
        <a:bodyPr/>
        <a:lstStyle/>
        <a:p>
          <a:r>
            <a:rPr lang="en-US" sz="2000" dirty="0" err="1" smtClean="0">
              <a:solidFill>
                <a:srgbClr val="000000"/>
              </a:solidFill>
            </a:rPr>
            <a:t>findAndModify</a:t>
          </a:r>
          <a:r>
            <a:rPr lang="en-US" sz="2000" dirty="0" smtClean="0">
              <a:solidFill>
                <a:srgbClr val="000000"/>
              </a:solidFill>
            </a:rPr>
            <a:t>()</a:t>
          </a:r>
        </a:p>
      </dgm:t>
    </dgm:pt>
    <dgm:pt modelId="{E1C4AA5B-BACE-479B-B9CB-2654E6079467}" type="parTrans" cxnId="{53C370C7-28FB-41A7-AC97-5B3862379345}">
      <dgm:prSet/>
      <dgm:spPr/>
      <dgm:t>
        <a:bodyPr/>
        <a:lstStyle/>
        <a:p>
          <a:endParaRPr lang="en-US" sz="2000">
            <a:solidFill>
              <a:srgbClr val="000000"/>
            </a:solidFill>
          </a:endParaRPr>
        </a:p>
      </dgm:t>
    </dgm:pt>
    <dgm:pt modelId="{91AF3364-ED98-415A-98C0-3EAE05191276}" type="sibTrans" cxnId="{53C370C7-28FB-41A7-AC97-5B3862379345}">
      <dgm:prSet/>
      <dgm:spPr/>
      <dgm:t>
        <a:bodyPr/>
        <a:lstStyle/>
        <a:p>
          <a:endParaRPr lang="en-US" sz="2000">
            <a:solidFill>
              <a:srgbClr val="000000"/>
            </a:solidFill>
          </a:endParaRPr>
        </a:p>
      </dgm:t>
    </dgm:pt>
    <dgm:pt modelId="{4FB4B874-F180-46FB-BACC-9E59D04E8D9F}">
      <dgm:prSet custT="1"/>
      <dgm:spPr/>
      <dgm:t>
        <a:bodyPr/>
        <a:lstStyle/>
        <a:p>
          <a:r>
            <a:rPr lang="en-US" sz="2000" dirty="0" err="1" smtClean="0">
              <a:solidFill>
                <a:srgbClr val="000000"/>
              </a:solidFill>
            </a:rPr>
            <a:t>db.tasks.findAndModify</a:t>
          </a:r>
          <a:r>
            <a:rPr lang="en-US" sz="2000" dirty="0" smtClean="0">
              <a:solidFill>
                <a:srgbClr val="000000"/>
              </a:solidFill>
            </a:rPr>
            <a:t>(</a:t>
          </a:r>
          <a:br>
            <a:rPr lang="en-US" sz="2000" dirty="0" smtClean="0">
              <a:solidFill>
                <a:srgbClr val="000000"/>
              </a:solidFill>
            </a:rPr>
          </a:br>
          <a:r>
            <a:rPr lang="en-US" sz="2000" dirty="0" smtClean="0">
              <a:solidFill>
                <a:srgbClr val="000000"/>
              </a:solidFill>
            </a:rPr>
            <a:t>	query: {STATUS: ‘pending’},</a:t>
          </a:r>
        </a:p>
      </dgm:t>
    </dgm:pt>
    <dgm:pt modelId="{86551A09-CD59-40D8-8622-833F9E96C129}" type="parTrans" cxnId="{C602937E-5F3C-49B2-9511-3A6C9FC6944C}">
      <dgm:prSet/>
      <dgm:spPr/>
      <dgm:t>
        <a:bodyPr/>
        <a:lstStyle/>
        <a:p>
          <a:endParaRPr lang="en-US" sz="2000">
            <a:solidFill>
              <a:srgbClr val="000000"/>
            </a:solidFill>
          </a:endParaRPr>
        </a:p>
      </dgm:t>
    </dgm:pt>
    <dgm:pt modelId="{16E3C661-4E50-4580-BD99-C39176E98A2C}" type="sibTrans" cxnId="{C602937E-5F3C-49B2-9511-3A6C9FC6944C}">
      <dgm:prSet/>
      <dgm:spPr/>
      <dgm:t>
        <a:bodyPr/>
        <a:lstStyle/>
        <a:p>
          <a:endParaRPr lang="en-US" sz="2000">
            <a:solidFill>
              <a:srgbClr val="000000"/>
            </a:solidFill>
          </a:endParaRPr>
        </a:p>
      </dgm:t>
    </dgm:pt>
    <dgm:pt modelId="{91E93995-A3A3-4C4D-9731-6DF237E6ED69}">
      <dgm:prSet custT="1"/>
      <dgm:spPr/>
      <dgm:t>
        <a:bodyPr/>
        <a:lstStyle/>
        <a:p>
          <a:r>
            <a:rPr lang="en-US" sz="2000" dirty="0" smtClean="0">
              <a:solidFill>
                <a:srgbClr val="000000"/>
              </a:solidFill>
            </a:rPr>
            <a:t>	update: {$set: {STATUS: ‘running’, TS: new Date()}}</a:t>
          </a:r>
          <a:br>
            <a:rPr lang="en-US" sz="2000" dirty="0" smtClean="0">
              <a:solidFill>
                <a:srgbClr val="000000"/>
              </a:solidFill>
            </a:rPr>
          </a:br>
          <a:r>
            <a:rPr lang="en-US" sz="2000" dirty="0" smtClean="0">
              <a:solidFill>
                <a:srgbClr val="000000"/>
              </a:solidFill>
            </a:rPr>
            <a:t>)</a:t>
          </a:r>
        </a:p>
      </dgm:t>
    </dgm:pt>
    <dgm:pt modelId="{4E6CD246-B3DE-4E14-BB9C-64F5287D08F1}" type="parTrans" cxnId="{62DE2BAE-8333-4222-B4F7-2EDCAFD52D20}">
      <dgm:prSet/>
      <dgm:spPr/>
      <dgm:t>
        <a:bodyPr/>
        <a:lstStyle/>
        <a:p>
          <a:endParaRPr lang="en-US" sz="2000">
            <a:solidFill>
              <a:srgbClr val="000000"/>
            </a:solidFill>
          </a:endParaRPr>
        </a:p>
      </dgm:t>
    </dgm:pt>
    <dgm:pt modelId="{C9FD08D7-DB64-4575-A80D-B896E6C7A5B9}" type="sibTrans" cxnId="{62DE2BAE-8333-4222-B4F7-2EDCAFD52D20}">
      <dgm:prSet/>
      <dgm:spPr/>
      <dgm:t>
        <a:bodyPr/>
        <a:lstStyle/>
        <a:p>
          <a:endParaRPr lang="en-US" sz="2000">
            <a:solidFill>
              <a:srgbClr val="000000"/>
            </a:solidFill>
          </a:endParaRPr>
        </a:p>
      </dgm:t>
    </dgm:pt>
    <dgm:pt modelId="{B1223DEA-5512-418A-80AD-DB55C959286C}">
      <dgm:prSet custT="1"/>
      <dgm:spPr/>
      <dgm:t>
        <a:bodyPr/>
        <a:lstStyle/>
        <a:p>
          <a:r>
            <a:rPr lang="en-US" sz="2000" dirty="0" smtClean="0">
              <a:solidFill>
                <a:srgbClr val="000000"/>
              </a:solidFill>
            </a:rPr>
            <a:t>	sort: {PRIORITY: -1},</a:t>
          </a:r>
        </a:p>
      </dgm:t>
    </dgm:pt>
    <dgm:pt modelId="{65119D88-F615-4B3A-90E9-9F14139EF918}" type="parTrans" cxnId="{355DB7B0-E64F-41FD-862E-4D3EA269D94F}">
      <dgm:prSet/>
      <dgm:spPr/>
      <dgm:t>
        <a:bodyPr/>
        <a:lstStyle/>
        <a:p>
          <a:endParaRPr lang="en-US">
            <a:solidFill>
              <a:srgbClr val="000000"/>
            </a:solidFill>
          </a:endParaRPr>
        </a:p>
      </dgm:t>
    </dgm:pt>
    <dgm:pt modelId="{DE88F09D-515F-4305-97F6-6AEB437A7FAC}" type="sibTrans" cxnId="{355DB7B0-E64F-41FD-862E-4D3EA269D94F}">
      <dgm:prSet/>
      <dgm:spPr/>
      <dgm:t>
        <a:bodyPr/>
        <a:lstStyle/>
        <a:p>
          <a:endParaRPr lang="en-US">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4">
        <dgm:presLayoutVars>
          <dgm:chMax val="0"/>
          <dgm:bulletEnabled val="1"/>
        </dgm:presLayoutVars>
      </dgm:prSet>
      <dgm:spPr/>
      <dgm:t>
        <a:bodyPr/>
        <a:lstStyle/>
        <a:p>
          <a:endParaRPr lang="en-US"/>
        </a:p>
      </dgm:t>
    </dgm:pt>
    <dgm:pt modelId="{D35D2B51-CDB9-456F-AB69-03B1DA780EB7}" type="pres">
      <dgm:prSet presAssocID="{01B48101-CFA8-4641-83C7-B22F9ABEB30B}" presName="childText" presStyleLbl="revTx" presStyleIdx="0" presStyleCnt="4">
        <dgm:presLayoutVars>
          <dgm:bulletEnabled val="1"/>
        </dgm:presLayoutVars>
      </dgm:prSet>
      <dgm:spPr/>
      <dgm:t>
        <a:bodyPr/>
        <a:lstStyle/>
        <a:p>
          <a:endParaRPr lang="en-US"/>
        </a:p>
      </dgm:t>
    </dgm:pt>
    <dgm:pt modelId="{73D3E488-6A79-4A53-A0BE-873B67FA1CB4}" type="pres">
      <dgm:prSet presAssocID="{8F254271-18B9-4C68-AF7D-DD8C830B83F2}" presName="parentText" presStyleLbl="node1" presStyleIdx="1" presStyleCnt="4">
        <dgm:presLayoutVars>
          <dgm:chMax val="0"/>
          <dgm:bulletEnabled val="1"/>
        </dgm:presLayoutVars>
      </dgm:prSet>
      <dgm:spPr/>
      <dgm:t>
        <a:bodyPr/>
        <a:lstStyle/>
        <a:p>
          <a:endParaRPr lang="en-US"/>
        </a:p>
      </dgm:t>
    </dgm:pt>
    <dgm:pt modelId="{4DBC859E-177F-4FFA-9365-41C9D32D448F}" type="pres">
      <dgm:prSet presAssocID="{8F254271-18B9-4C68-AF7D-DD8C830B83F2}" presName="childText" presStyleLbl="revTx" presStyleIdx="1" presStyleCnt="4">
        <dgm:presLayoutVars>
          <dgm:bulletEnabled val="1"/>
        </dgm:presLayoutVars>
      </dgm:prSet>
      <dgm:spPr/>
      <dgm:t>
        <a:bodyPr/>
        <a:lstStyle/>
        <a:p>
          <a:endParaRPr lang="en-US"/>
        </a:p>
      </dgm:t>
    </dgm:pt>
    <dgm:pt modelId="{BF5A9F41-DEB0-4C2C-BB72-6D49D9E4F054}" type="pres">
      <dgm:prSet presAssocID="{DA0DA5D1-4400-42A3-95C0-6CDC89840CE4}" presName="parentText" presStyleLbl="node1" presStyleIdx="2" presStyleCnt="4">
        <dgm:presLayoutVars>
          <dgm:chMax val="0"/>
          <dgm:bulletEnabled val="1"/>
        </dgm:presLayoutVars>
      </dgm:prSet>
      <dgm:spPr/>
      <dgm:t>
        <a:bodyPr/>
        <a:lstStyle/>
        <a:p>
          <a:endParaRPr lang="en-US"/>
        </a:p>
      </dgm:t>
    </dgm:pt>
    <dgm:pt modelId="{062E6FEF-7C5E-486A-B22E-06C11A86537A}" type="pres">
      <dgm:prSet presAssocID="{DA0DA5D1-4400-42A3-95C0-6CDC89840CE4}" presName="childText" presStyleLbl="revTx" presStyleIdx="2" presStyleCnt="4">
        <dgm:presLayoutVars>
          <dgm:bulletEnabled val="1"/>
        </dgm:presLayoutVars>
      </dgm:prSet>
      <dgm:spPr/>
      <dgm:t>
        <a:bodyPr/>
        <a:lstStyle/>
        <a:p>
          <a:endParaRPr lang="en-US"/>
        </a:p>
      </dgm:t>
    </dgm:pt>
    <dgm:pt modelId="{D0633CD1-6D69-40B9-A81C-1AB4F64FB8E0}" type="pres">
      <dgm:prSet presAssocID="{23394458-6759-48C6-A802-0F0BBC3B4739}" presName="parentText" presStyleLbl="node1" presStyleIdx="3" presStyleCnt="4">
        <dgm:presLayoutVars>
          <dgm:chMax val="0"/>
          <dgm:bulletEnabled val="1"/>
        </dgm:presLayoutVars>
      </dgm:prSet>
      <dgm:spPr/>
      <dgm:t>
        <a:bodyPr/>
        <a:lstStyle/>
        <a:p>
          <a:endParaRPr lang="en-US"/>
        </a:p>
      </dgm:t>
    </dgm:pt>
    <dgm:pt modelId="{C9C23916-487F-410E-B7D5-43A43B9AB0BE}" type="pres">
      <dgm:prSet presAssocID="{23394458-6759-48C6-A802-0F0BBC3B4739}" presName="childText" presStyleLbl="revTx" presStyleIdx="3" presStyleCnt="4">
        <dgm:presLayoutVars>
          <dgm:bulletEnabled val="1"/>
        </dgm:presLayoutVars>
      </dgm:prSet>
      <dgm:spPr/>
      <dgm:t>
        <a:bodyPr/>
        <a:lstStyle/>
        <a:p>
          <a:endParaRPr lang="en-US"/>
        </a:p>
      </dgm:t>
    </dgm:pt>
  </dgm:ptLst>
  <dgm:cxnLst>
    <dgm:cxn modelId="{C40128B2-FA9B-422B-885D-2E84717A60A6}" type="presOf" srcId="{B1223DEA-5512-418A-80AD-DB55C959286C}" destId="{C9C23916-487F-410E-B7D5-43A43B9AB0BE}" srcOrd="0" destOrd="1" presId="urn:microsoft.com/office/officeart/2005/8/layout/vList2"/>
    <dgm:cxn modelId="{2A69CBF9-D12F-4A16-86BD-25DAE0734BCE}" type="presOf" srcId="{B4589361-D7AF-4FB1-8C3B-0262F13AC219}" destId="{D35D2B51-CDB9-456F-AB69-03B1DA780EB7}" srcOrd="0" destOrd="0" presId="urn:microsoft.com/office/officeart/2005/8/layout/vList2"/>
    <dgm:cxn modelId="{C602937E-5F3C-49B2-9511-3A6C9FC6944C}" srcId="{23394458-6759-48C6-A802-0F0BBC3B4739}" destId="{4FB4B874-F180-46FB-BACC-9E59D04E8D9F}" srcOrd="0" destOrd="0" parTransId="{86551A09-CD59-40D8-8622-833F9E96C129}" sibTransId="{16E3C661-4E50-4580-BD99-C39176E98A2C}"/>
    <dgm:cxn modelId="{5CC83FCF-D765-4BB5-BEA3-3EB3E3406B2A}" srcId="{8F254271-18B9-4C68-AF7D-DD8C830B83F2}" destId="{54DD287B-C6FD-497D-9203-ADE5C20DB75E}" srcOrd="0" destOrd="0" parTransId="{FBFC12C9-AD2E-48FA-A9A4-6EDD05A192D5}" sibTransId="{8DF6E5B2-0E33-4EB5-89BD-2D7828867E97}"/>
    <dgm:cxn modelId="{4DDA0D08-B2BE-443B-B06B-87BA786588F0}" type="presOf" srcId="{29B1402D-A153-4C5A-BE98-8D9F1780C5D8}" destId="{EA2E1B46-256E-4363-AF1A-0C8557BCBA36}" srcOrd="0" destOrd="0" presId="urn:microsoft.com/office/officeart/2005/8/layout/vList2"/>
    <dgm:cxn modelId="{53C370C7-28FB-41A7-AC97-5B3862379345}" srcId="{29B1402D-A153-4C5A-BE98-8D9F1780C5D8}" destId="{23394458-6759-48C6-A802-0F0BBC3B4739}" srcOrd="3" destOrd="0" parTransId="{E1C4AA5B-BACE-479B-B9CB-2654E6079467}" sibTransId="{91AF3364-ED98-415A-98C0-3EAE05191276}"/>
    <dgm:cxn modelId="{81144770-E08C-4C4C-90B3-AD0515C35916}" type="presOf" srcId="{23394458-6759-48C6-A802-0F0BBC3B4739}" destId="{D0633CD1-6D69-40B9-A81C-1AB4F64FB8E0}" srcOrd="0" destOrd="0" presId="urn:microsoft.com/office/officeart/2005/8/layout/vList2"/>
    <dgm:cxn modelId="{4067A1C5-21C3-452C-AE5F-E0D0E49515CA}" type="presOf" srcId="{01B48101-CFA8-4641-83C7-B22F9ABEB30B}" destId="{A77B38D6-8EF8-4F56-B969-6807478B1038}" srcOrd="0" destOrd="0" presId="urn:microsoft.com/office/officeart/2005/8/layout/vList2"/>
    <dgm:cxn modelId="{3BD6CC6A-7E15-40C3-87FC-3DB2B9B449C5}" type="presOf" srcId="{4FB4B874-F180-46FB-BACC-9E59D04E8D9F}" destId="{C9C23916-487F-410E-B7D5-43A43B9AB0BE}" srcOrd="0" destOrd="0" presId="urn:microsoft.com/office/officeart/2005/8/layout/vList2"/>
    <dgm:cxn modelId="{85DFA86A-1211-45A6-B660-92F19D01526C}" type="presOf" srcId="{FE0BBF51-6CA1-480C-9640-C51B0C159408}" destId="{062E6FEF-7C5E-486A-B22E-06C11A86537A}" srcOrd="0" destOrd="0" presId="urn:microsoft.com/office/officeart/2005/8/layout/vList2"/>
    <dgm:cxn modelId="{62DE2BAE-8333-4222-B4F7-2EDCAFD52D20}" srcId="{23394458-6759-48C6-A802-0F0BBC3B4739}" destId="{91E93995-A3A3-4C4D-9731-6DF237E6ED69}" srcOrd="2" destOrd="0" parTransId="{4E6CD246-B3DE-4E14-BB9C-64F5287D08F1}" sibTransId="{C9FD08D7-DB64-4575-A80D-B896E6C7A5B9}"/>
    <dgm:cxn modelId="{355DB7B0-E64F-41FD-862E-4D3EA269D94F}" srcId="{23394458-6759-48C6-A802-0F0BBC3B4739}" destId="{B1223DEA-5512-418A-80AD-DB55C959286C}" srcOrd="1" destOrd="0" parTransId="{65119D88-F615-4B3A-90E9-9F14139EF918}" sibTransId="{DE88F09D-515F-4305-97F6-6AEB437A7FAC}"/>
    <dgm:cxn modelId="{E07CAD63-0E86-4D7B-A66A-5C3588C48197}" srcId="{29B1402D-A153-4C5A-BE98-8D9F1780C5D8}" destId="{01B48101-CFA8-4641-83C7-B22F9ABEB30B}" srcOrd="0" destOrd="0" parTransId="{4D5AEF54-14FE-4BA4-987A-BECEB44108D1}" sibTransId="{F03A470E-D788-4E8C-8198-3EC2B90C12B1}"/>
    <dgm:cxn modelId="{9D1FBDE1-5007-4032-941F-3B705692DCE0}" type="presOf" srcId="{91E93995-A3A3-4C4D-9731-6DF237E6ED69}" destId="{C9C23916-487F-410E-B7D5-43A43B9AB0BE}" srcOrd="0" destOrd="2" presId="urn:microsoft.com/office/officeart/2005/8/layout/vList2"/>
    <dgm:cxn modelId="{E2D6115C-BCCE-480F-A9F6-C2DA4C6CFFB2}" type="presOf" srcId="{DA0DA5D1-4400-42A3-95C0-6CDC89840CE4}" destId="{BF5A9F41-DEB0-4C2C-BB72-6D49D9E4F054}" srcOrd="0" destOrd="0" presId="urn:microsoft.com/office/officeart/2005/8/layout/vList2"/>
    <dgm:cxn modelId="{0B9977D2-6F35-4468-8283-D35BD90AA627}" type="presOf" srcId="{8F254271-18B9-4C68-AF7D-DD8C830B83F2}" destId="{73D3E488-6A79-4A53-A0BE-873B67FA1CB4}" srcOrd="0" destOrd="0" presId="urn:microsoft.com/office/officeart/2005/8/layout/vList2"/>
    <dgm:cxn modelId="{BA14D1DC-4C79-4AEB-BD4B-DE28F1E446F2}" srcId="{29B1402D-A153-4C5A-BE98-8D9F1780C5D8}" destId="{DA0DA5D1-4400-42A3-95C0-6CDC89840CE4}" srcOrd="2" destOrd="0" parTransId="{AAEB3DBB-93F9-4522-9E0E-43A56236E642}" sibTransId="{108DA291-C357-4EAA-9C0D-C1B5AD791344}"/>
    <dgm:cxn modelId="{48E06520-589A-4451-96C9-EC2EA64B024C}" srcId="{01B48101-CFA8-4641-83C7-B22F9ABEB30B}" destId="{B4589361-D7AF-4FB1-8C3B-0262F13AC219}" srcOrd="0" destOrd="0" parTransId="{8F39ACB0-A54E-4DC0-9573-E166C34CBA43}" sibTransId="{4047FD22-8570-450C-95FC-C286B148657A}"/>
    <dgm:cxn modelId="{E4BB5B42-5B3B-44F1-B7A2-3E53DB197656}" srcId="{DA0DA5D1-4400-42A3-95C0-6CDC89840CE4}" destId="{FE0BBF51-6CA1-480C-9640-C51B0C159408}" srcOrd="0" destOrd="0" parTransId="{7666C86E-A951-4A44-8EA5-EB074FBD36A9}" sibTransId="{E1E14629-3318-4E8F-B256-A7C88A139B1C}"/>
    <dgm:cxn modelId="{3AB7C66E-4D93-4116-9F86-D0552D08BBD9}" srcId="{29B1402D-A153-4C5A-BE98-8D9F1780C5D8}" destId="{8F254271-18B9-4C68-AF7D-DD8C830B83F2}" srcOrd="1" destOrd="0" parTransId="{DD2E9060-5BA0-44D6-ACD8-CF78734BF83C}" sibTransId="{A9E8290A-F08E-48D9-B458-3B72453AC92E}"/>
    <dgm:cxn modelId="{7611A1D4-8721-4534-87D2-C70B5FF690B5}" type="presOf" srcId="{54DD287B-C6FD-497D-9203-ADE5C20DB75E}" destId="{4DBC859E-177F-4FFA-9365-41C9D32D448F}" srcOrd="0" destOrd="0" presId="urn:microsoft.com/office/officeart/2005/8/layout/vList2"/>
    <dgm:cxn modelId="{316CA45C-224C-4CC0-9630-CFBC402437C8}" type="presParOf" srcId="{EA2E1B46-256E-4363-AF1A-0C8557BCBA36}" destId="{A77B38D6-8EF8-4F56-B969-6807478B1038}" srcOrd="0" destOrd="0" presId="urn:microsoft.com/office/officeart/2005/8/layout/vList2"/>
    <dgm:cxn modelId="{2E8080AE-B9BE-42E0-8B2D-54DE5A02825B}" type="presParOf" srcId="{EA2E1B46-256E-4363-AF1A-0C8557BCBA36}" destId="{D35D2B51-CDB9-456F-AB69-03B1DA780EB7}" srcOrd="1" destOrd="0" presId="urn:microsoft.com/office/officeart/2005/8/layout/vList2"/>
    <dgm:cxn modelId="{B2BE5A7D-D262-4729-B5A8-41D2365DF2B7}" type="presParOf" srcId="{EA2E1B46-256E-4363-AF1A-0C8557BCBA36}" destId="{73D3E488-6A79-4A53-A0BE-873B67FA1CB4}" srcOrd="2" destOrd="0" presId="urn:microsoft.com/office/officeart/2005/8/layout/vList2"/>
    <dgm:cxn modelId="{BB775B4C-9E7A-47B5-B51E-5073D74415CA}" type="presParOf" srcId="{EA2E1B46-256E-4363-AF1A-0C8557BCBA36}" destId="{4DBC859E-177F-4FFA-9365-41C9D32D448F}" srcOrd="3" destOrd="0" presId="urn:microsoft.com/office/officeart/2005/8/layout/vList2"/>
    <dgm:cxn modelId="{480C7F1B-F046-478B-AB71-F520C595F62F}" type="presParOf" srcId="{EA2E1B46-256E-4363-AF1A-0C8557BCBA36}" destId="{BF5A9F41-DEB0-4C2C-BB72-6D49D9E4F054}" srcOrd="4" destOrd="0" presId="urn:microsoft.com/office/officeart/2005/8/layout/vList2"/>
    <dgm:cxn modelId="{6A3818A7-3067-45A2-BBF7-0177ECBB61F8}" type="presParOf" srcId="{EA2E1B46-256E-4363-AF1A-0C8557BCBA36}" destId="{062E6FEF-7C5E-486A-B22E-06C11A86537A}" srcOrd="5" destOrd="0" presId="urn:microsoft.com/office/officeart/2005/8/layout/vList2"/>
    <dgm:cxn modelId="{F689E7F1-3DDA-403E-9066-46CCBA9EA7C5}" type="presParOf" srcId="{EA2E1B46-256E-4363-AF1A-0C8557BCBA36}" destId="{D0633CD1-6D69-40B9-A81C-1AB4F64FB8E0}" srcOrd="6" destOrd="0" presId="urn:microsoft.com/office/officeart/2005/8/layout/vList2"/>
    <dgm:cxn modelId="{C7D82E7A-332C-4E6F-80E0-EBF14FC7007A}" type="presParOf" srcId="{EA2E1B46-256E-4363-AF1A-0C8557BCBA36}" destId="{C9C23916-487F-410E-B7D5-43A43B9AB0BE}" srcOrd="7"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SELECT * FROM </a:t>
          </a:r>
          <a:r>
            <a:rPr lang="en-US" sz="2000" dirty="0" err="1" smtClean="0">
              <a:solidFill>
                <a:srgbClr val="000000"/>
              </a:solidFill>
            </a:rPr>
            <a:t>foo</a:t>
          </a:r>
          <a:r>
            <a:rPr lang="en-US" sz="2000" dirty="0" smtClean="0">
              <a:solidFill>
                <a:srgbClr val="000000"/>
              </a:solidFill>
            </a:rPr>
            <a:t> WHERE name=‘bob’ and (a=1 or b=2 ) </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6F9894C0-CB9D-420E-A236-4BFB8D275D2F}">
      <dgm:prSet custT="1"/>
      <dgm:spPr/>
      <dgm:t>
        <a:bodyPr/>
        <a:lstStyle/>
        <a:p>
          <a:r>
            <a:rPr lang="en-US" sz="2000" dirty="0" err="1" smtClean="0">
              <a:solidFill>
                <a:srgbClr val="000000"/>
              </a:solidFill>
            </a:rPr>
            <a:t>db.foo.find</a:t>
          </a:r>
          <a:r>
            <a:rPr lang="en-US" sz="2000" dirty="0" smtClean="0">
              <a:solidFill>
                <a:srgbClr val="000000"/>
              </a:solidFill>
            </a:rPr>
            <a:t>( { name : "bob" , $or : [ { a : 1 } , { b : 2 } ] } ) </a:t>
          </a:r>
        </a:p>
      </dgm:t>
    </dgm:pt>
    <dgm:pt modelId="{06CAAC04-6027-4D81-86EA-29427411C8BD}" type="parTrans" cxnId="{BAF92EA9-756B-46AE-8307-EAF578F8BA3D}">
      <dgm:prSet/>
      <dgm:spPr/>
      <dgm:t>
        <a:bodyPr/>
        <a:lstStyle/>
        <a:p>
          <a:endParaRPr lang="en-US" sz="2000">
            <a:solidFill>
              <a:srgbClr val="000000"/>
            </a:solidFill>
          </a:endParaRPr>
        </a:p>
      </dgm:t>
    </dgm:pt>
    <dgm:pt modelId="{C85E5350-90D0-4849-8D71-F921C1501B12}" type="sibTrans" cxnId="{BAF92EA9-756B-46AE-8307-EAF578F8BA3D}">
      <dgm:prSet/>
      <dgm:spPr/>
      <dgm:t>
        <a:bodyPr/>
        <a:lstStyle/>
        <a:p>
          <a:endParaRPr lang="en-US" sz="2000">
            <a:solidFill>
              <a:srgbClr val="000000"/>
            </a:solidFill>
          </a:endParaRPr>
        </a:p>
      </dgm:t>
    </dgm:pt>
    <dgm:pt modelId="{C1110455-6793-4383-BD63-20A135282E68}">
      <dgm:prSet custT="1"/>
      <dgm:spPr/>
      <dgm:t>
        <a:bodyPr/>
        <a:lstStyle/>
        <a:p>
          <a:r>
            <a:rPr lang="en-US" sz="2000" smtClean="0">
              <a:solidFill>
                <a:srgbClr val="000000"/>
              </a:solidFill>
            </a:rPr>
            <a:t>SELECT * FROM users WHERE age&gt;33 AND age&lt;=40  </a:t>
          </a:r>
          <a:endParaRPr lang="en-US" sz="2000" dirty="0" smtClean="0">
            <a:solidFill>
              <a:srgbClr val="000000"/>
            </a:solidFill>
          </a:endParaRPr>
        </a:p>
      </dgm:t>
    </dgm:pt>
    <dgm:pt modelId="{4FBD9C71-7ECC-45DE-BB8D-E8A0EA36BC0C}" type="parTrans" cxnId="{D701C5A4-A9A8-4610-91AF-73D899C42BBC}">
      <dgm:prSet/>
      <dgm:spPr/>
      <dgm:t>
        <a:bodyPr/>
        <a:lstStyle/>
        <a:p>
          <a:endParaRPr lang="en-US" sz="2000">
            <a:solidFill>
              <a:srgbClr val="000000"/>
            </a:solidFill>
          </a:endParaRPr>
        </a:p>
      </dgm:t>
    </dgm:pt>
    <dgm:pt modelId="{C303C01D-DF61-4643-8B11-8352641965F7}" type="sibTrans" cxnId="{D701C5A4-A9A8-4610-91AF-73D899C42BBC}">
      <dgm:prSet/>
      <dgm:spPr/>
      <dgm:t>
        <a:bodyPr/>
        <a:lstStyle/>
        <a:p>
          <a:endParaRPr lang="en-US" sz="2000">
            <a:solidFill>
              <a:srgbClr val="000000"/>
            </a:solidFill>
          </a:endParaRPr>
        </a:p>
      </dgm:t>
    </dgm:pt>
    <dgm:pt modelId="{ED21B6F2-A7D9-4E9B-A072-C6D02032C59C}">
      <dgm:prSet custT="1"/>
      <dgm:spPr/>
      <dgm:t>
        <a:bodyPr/>
        <a:lstStyle/>
        <a:p>
          <a:r>
            <a:rPr lang="en-US" sz="2000" dirty="0" err="1" smtClean="0">
              <a:solidFill>
                <a:srgbClr val="000000"/>
              </a:solidFill>
            </a:rPr>
            <a:t>db.users.find</a:t>
          </a:r>
          <a:r>
            <a:rPr lang="en-US" sz="2000" dirty="0" smtClean="0">
              <a:solidFill>
                <a:srgbClr val="000000"/>
              </a:solidFill>
            </a:rPr>
            <a:t>({'age':{$gt:33,$lte:40}}) </a:t>
          </a:r>
        </a:p>
      </dgm:t>
    </dgm:pt>
    <dgm:pt modelId="{CC532BEB-983F-4DAC-90D0-C5AC47AB5572}" type="parTrans" cxnId="{55683453-C2B3-45CC-899D-EC26E5A6F2C3}">
      <dgm:prSet/>
      <dgm:spPr/>
      <dgm:t>
        <a:bodyPr/>
        <a:lstStyle/>
        <a:p>
          <a:endParaRPr lang="en-US" sz="2000">
            <a:solidFill>
              <a:srgbClr val="000000"/>
            </a:solidFill>
          </a:endParaRPr>
        </a:p>
      </dgm:t>
    </dgm:pt>
    <dgm:pt modelId="{74AA6EA5-06A3-4DB1-BC2C-368C2A494B5B}" type="sibTrans" cxnId="{55683453-C2B3-45CC-899D-EC26E5A6F2C3}">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2">
        <dgm:presLayoutVars>
          <dgm:chMax val="0"/>
          <dgm:bulletEnabled val="1"/>
        </dgm:presLayoutVars>
      </dgm:prSet>
      <dgm:spPr/>
      <dgm:t>
        <a:bodyPr/>
        <a:lstStyle/>
        <a:p>
          <a:endParaRPr lang="en-US"/>
        </a:p>
      </dgm:t>
    </dgm:pt>
    <dgm:pt modelId="{D35D2B51-CDB9-456F-AB69-03B1DA780EB7}" type="pres">
      <dgm:prSet presAssocID="{01B48101-CFA8-4641-83C7-B22F9ABEB30B}" presName="childText" presStyleLbl="revTx" presStyleIdx="0" presStyleCnt="2">
        <dgm:presLayoutVars>
          <dgm:bulletEnabled val="1"/>
        </dgm:presLayoutVars>
      </dgm:prSet>
      <dgm:spPr/>
      <dgm:t>
        <a:bodyPr/>
        <a:lstStyle/>
        <a:p>
          <a:endParaRPr lang="en-US"/>
        </a:p>
      </dgm:t>
    </dgm:pt>
    <dgm:pt modelId="{30E43795-5C9A-42DF-A6D2-A8D67B737282}" type="pres">
      <dgm:prSet presAssocID="{C1110455-6793-4383-BD63-20A135282E68}" presName="parentText" presStyleLbl="node1" presStyleIdx="1" presStyleCnt="2">
        <dgm:presLayoutVars>
          <dgm:chMax val="0"/>
          <dgm:bulletEnabled val="1"/>
        </dgm:presLayoutVars>
      </dgm:prSet>
      <dgm:spPr/>
      <dgm:t>
        <a:bodyPr/>
        <a:lstStyle/>
        <a:p>
          <a:endParaRPr lang="en-US"/>
        </a:p>
      </dgm:t>
    </dgm:pt>
    <dgm:pt modelId="{7319FB97-A4B8-409E-A6B8-05659635C63B}" type="pres">
      <dgm:prSet presAssocID="{C1110455-6793-4383-BD63-20A135282E68}" presName="childText" presStyleLbl="revTx" presStyleIdx="1" presStyleCnt="2">
        <dgm:presLayoutVars>
          <dgm:bulletEnabled val="1"/>
        </dgm:presLayoutVars>
      </dgm:prSet>
      <dgm:spPr/>
      <dgm:t>
        <a:bodyPr/>
        <a:lstStyle/>
        <a:p>
          <a:endParaRPr lang="en-US"/>
        </a:p>
      </dgm:t>
    </dgm:pt>
  </dgm:ptLst>
  <dgm:cxnLst>
    <dgm:cxn modelId="{BAF92EA9-756B-46AE-8307-EAF578F8BA3D}" srcId="{01B48101-CFA8-4641-83C7-B22F9ABEB30B}" destId="{6F9894C0-CB9D-420E-A236-4BFB8D275D2F}" srcOrd="0" destOrd="0" parTransId="{06CAAC04-6027-4D81-86EA-29427411C8BD}" sibTransId="{C85E5350-90D0-4849-8D71-F921C1501B12}"/>
    <dgm:cxn modelId="{65A02E2F-A0F6-498A-877C-7C97A0FA8B3E}" type="presOf" srcId="{01B48101-CFA8-4641-83C7-B22F9ABEB30B}" destId="{A77B38D6-8EF8-4F56-B969-6807478B1038}" srcOrd="0" destOrd="0" presId="urn:microsoft.com/office/officeart/2005/8/layout/vList2"/>
    <dgm:cxn modelId="{B15F98D9-8BDD-4F15-BD13-74F14584332A}" type="presOf" srcId="{6F9894C0-CB9D-420E-A236-4BFB8D275D2F}" destId="{D35D2B51-CDB9-456F-AB69-03B1DA780EB7}" srcOrd="0" destOrd="0" presId="urn:microsoft.com/office/officeart/2005/8/layout/vList2"/>
    <dgm:cxn modelId="{E07CAD63-0E86-4D7B-A66A-5C3588C48197}" srcId="{29B1402D-A153-4C5A-BE98-8D9F1780C5D8}" destId="{01B48101-CFA8-4641-83C7-B22F9ABEB30B}" srcOrd="0" destOrd="0" parTransId="{4D5AEF54-14FE-4BA4-987A-BECEB44108D1}" sibTransId="{F03A470E-D788-4E8C-8198-3EC2B90C12B1}"/>
    <dgm:cxn modelId="{C2FB464D-9DC5-481E-B8A7-9203A445340E}" type="presOf" srcId="{29B1402D-A153-4C5A-BE98-8D9F1780C5D8}" destId="{EA2E1B46-256E-4363-AF1A-0C8557BCBA36}" srcOrd="0" destOrd="0" presId="urn:microsoft.com/office/officeart/2005/8/layout/vList2"/>
    <dgm:cxn modelId="{9B848918-591F-4670-B916-CCD8454948F4}" type="presOf" srcId="{C1110455-6793-4383-BD63-20A135282E68}" destId="{30E43795-5C9A-42DF-A6D2-A8D67B737282}" srcOrd="0" destOrd="0" presId="urn:microsoft.com/office/officeart/2005/8/layout/vList2"/>
    <dgm:cxn modelId="{D701C5A4-A9A8-4610-91AF-73D899C42BBC}" srcId="{29B1402D-A153-4C5A-BE98-8D9F1780C5D8}" destId="{C1110455-6793-4383-BD63-20A135282E68}" srcOrd="1" destOrd="0" parTransId="{4FBD9C71-7ECC-45DE-BB8D-E8A0EA36BC0C}" sibTransId="{C303C01D-DF61-4643-8B11-8352641965F7}"/>
    <dgm:cxn modelId="{8C98D323-8DE3-4DB4-B818-1EEBE10300EE}" type="presOf" srcId="{ED21B6F2-A7D9-4E9B-A072-C6D02032C59C}" destId="{7319FB97-A4B8-409E-A6B8-05659635C63B}" srcOrd="0" destOrd="0" presId="urn:microsoft.com/office/officeart/2005/8/layout/vList2"/>
    <dgm:cxn modelId="{55683453-C2B3-45CC-899D-EC26E5A6F2C3}" srcId="{C1110455-6793-4383-BD63-20A135282E68}" destId="{ED21B6F2-A7D9-4E9B-A072-C6D02032C59C}" srcOrd="0" destOrd="0" parTransId="{CC532BEB-983F-4DAC-90D0-C5AC47AB5572}" sibTransId="{74AA6EA5-06A3-4DB1-BC2C-368C2A494B5B}"/>
    <dgm:cxn modelId="{E24D2721-BFEB-4505-8E9B-AEAB1F9ACCC8}" type="presParOf" srcId="{EA2E1B46-256E-4363-AF1A-0C8557BCBA36}" destId="{A77B38D6-8EF8-4F56-B969-6807478B1038}" srcOrd="0" destOrd="0" presId="urn:microsoft.com/office/officeart/2005/8/layout/vList2"/>
    <dgm:cxn modelId="{07B23832-64E7-4DED-BA61-40A7C6DD4249}" type="presParOf" srcId="{EA2E1B46-256E-4363-AF1A-0C8557BCBA36}" destId="{D35D2B51-CDB9-456F-AB69-03B1DA780EB7}" srcOrd="1" destOrd="0" presId="urn:microsoft.com/office/officeart/2005/8/layout/vList2"/>
    <dgm:cxn modelId="{06029FA1-CCFA-417E-AF57-B4AC0B92C2BD}" type="presParOf" srcId="{EA2E1B46-256E-4363-AF1A-0C8557BCBA36}" destId="{30E43795-5C9A-42DF-A6D2-A8D67B737282}" srcOrd="2" destOrd="0" presId="urn:microsoft.com/office/officeart/2005/8/layout/vList2"/>
    <dgm:cxn modelId="{8789E79E-6C42-4049-9CCF-B2E71C392C7B}" type="presParOf" srcId="{EA2E1B46-256E-4363-AF1A-0C8557BCBA36}" destId="{7319FB97-A4B8-409E-A6B8-05659635C63B}" srcOrd="3"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All queries in </a:t>
          </a:r>
          <a:r>
            <a:rPr lang="en-US" sz="2000" dirty="0" err="1" smtClean="0">
              <a:solidFill>
                <a:srgbClr val="000000"/>
              </a:solidFill>
            </a:rPr>
            <a:t>MongoDB</a:t>
          </a:r>
          <a:r>
            <a:rPr lang="en-US" sz="2000" dirty="0" smtClean="0">
              <a:solidFill>
                <a:srgbClr val="000000"/>
              </a:solidFill>
            </a:rPr>
            <a:t> address a single Collection </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4DDD3E9D-68C6-44BC-A167-6B67E8BFC4E1}">
      <dgm:prSet custT="1"/>
      <dgm:spPr/>
      <dgm:t>
        <a:bodyPr/>
        <a:lstStyle/>
        <a:p>
          <a:r>
            <a:rPr lang="en-US" sz="2000" smtClean="0">
              <a:solidFill>
                <a:srgbClr val="000000"/>
              </a:solidFill>
            </a:rPr>
            <a:t>Modify the query to  impose limits ,skips  and sort orders</a:t>
          </a:r>
          <a:endParaRPr lang="en-US" sz="2000" dirty="0" smtClean="0">
            <a:solidFill>
              <a:srgbClr val="000000"/>
            </a:solidFill>
          </a:endParaRPr>
        </a:p>
      </dgm:t>
    </dgm:pt>
    <dgm:pt modelId="{9B285AE3-CB2C-466F-84C3-2E3DC60A3155}" type="parTrans" cxnId="{EE362CE4-1DBA-431F-A367-D7B34D5073F9}">
      <dgm:prSet/>
      <dgm:spPr/>
      <dgm:t>
        <a:bodyPr/>
        <a:lstStyle/>
        <a:p>
          <a:endParaRPr lang="en-US" sz="2000">
            <a:solidFill>
              <a:srgbClr val="000000"/>
            </a:solidFill>
          </a:endParaRPr>
        </a:p>
      </dgm:t>
    </dgm:pt>
    <dgm:pt modelId="{7BB28F3F-6E73-4F08-A7EC-84583EA3E93E}" type="sibTrans" cxnId="{EE362CE4-1DBA-431F-A367-D7B34D5073F9}">
      <dgm:prSet/>
      <dgm:spPr/>
      <dgm:t>
        <a:bodyPr/>
        <a:lstStyle/>
        <a:p>
          <a:endParaRPr lang="en-US" sz="2000">
            <a:solidFill>
              <a:srgbClr val="000000"/>
            </a:solidFill>
          </a:endParaRPr>
        </a:p>
      </dgm:t>
    </dgm:pt>
    <dgm:pt modelId="{80687B09-0892-4CBF-84C7-558771EDC442}">
      <dgm:prSet custT="1"/>
      <dgm:spPr/>
      <dgm:t>
        <a:bodyPr/>
        <a:lstStyle/>
        <a:p>
          <a:r>
            <a:rPr lang="en-US" sz="2000" smtClean="0">
              <a:solidFill>
                <a:srgbClr val="000000"/>
              </a:solidFill>
            </a:rPr>
            <a:t>The order of documents returned by a query is not defined unless you specify a sort() </a:t>
          </a:r>
          <a:endParaRPr lang="en-US" sz="2000" dirty="0" smtClean="0">
            <a:solidFill>
              <a:srgbClr val="000000"/>
            </a:solidFill>
          </a:endParaRPr>
        </a:p>
      </dgm:t>
    </dgm:pt>
    <dgm:pt modelId="{E99C414A-04E4-47F0-9B93-B444794541DD}" type="parTrans" cxnId="{245FCC07-79D6-46FA-A065-06A360B36D33}">
      <dgm:prSet/>
      <dgm:spPr/>
      <dgm:t>
        <a:bodyPr/>
        <a:lstStyle/>
        <a:p>
          <a:endParaRPr lang="en-US" sz="2000">
            <a:solidFill>
              <a:srgbClr val="000000"/>
            </a:solidFill>
          </a:endParaRPr>
        </a:p>
      </dgm:t>
    </dgm:pt>
    <dgm:pt modelId="{ED78DE99-1756-4C5E-9583-6DF00FE5D839}" type="sibTrans" cxnId="{245FCC07-79D6-46FA-A065-06A360B36D33}">
      <dgm:prSet/>
      <dgm:spPr/>
      <dgm:t>
        <a:bodyPr/>
        <a:lstStyle/>
        <a:p>
          <a:endParaRPr lang="en-US" sz="2000">
            <a:solidFill>
              <a:srgbClr val="000000"/>
            </a:solidFill>
          </a:endParaRPr>
        </a:p>
      </dgm:t>
    </dgm:pt>
    <dgm:pt modelId="{B6A178C9-12F2-4B63-96BE-4776856C75CC}">
      <dgm:prSet custT="1"/>
      <dgm:spPr/>
      <dgm:t>
        <a:bodyPr/>
        <a:lstStyle/>
        <a:p>
          <a:r>
            <a:rPr lang="en-US" sz="2000" smtClean="0">
              <a:solidFill>
                <a:srgbClr val="000000"/>
              </a:solidFill>
            </a:rPr>
            <a:t>Operations that modify existing documents (i.e. updates) use the same query syntax as queries to select documents to update </a:t>
          </a:r>
          <a:endParaRPr lang="en-US" sz="2000" dirty="0" smtClean="0">
            <a:solidFill>
              <a:srgbClr val="000000"/>
            </a:solidFill>
          </a:endParaRPr>
        </a:p>
      </dgm:t>
    </dgm:pt>
    <dgm:pt modelId="{99C8AD9C-723F-4954-A6AD-1F945E261B0F}" type="parTrans" cxnId="{F221481D-6B79-4716-8C90-5E6F04EBCF09}">
      <dgm:prSet/>
      <dgm:spPr/>
      <dgm:t>
        <a:bodyPr/>
        <a:lstStyle/>
        <a:p>
          <a:endParaRPr lang="en-US" sz="2000">
            <a:solidFill>
              <a:srgbClr val="000000"/>
            </a:solidFill>
          </a:endParaRPr>
        </a:p>
      </dgm:t>
    </dgm:pt>
    <dgm:pt modelId="{60E80E28-05B1-4414-98C4-36F1A45EAEA0}" type="sibTrans" cxnId="{F221481D-6B79-4716-8C90-5E6F04EBCF09}">
      <dgm:prSet/>
      <dgm:spPr/>
      <dgm:t>
        <a:bodyPr/>
        <a:lstStyle/>
        <a:p>
          <a:endParaRPr lang="en-US" sz="2000">
            <a:solidFill>
              <a:srgbClr val="000000"/>
            </a:solidFill>
          </a:endParaRPr>
        </a:p>
      </dgm:t>
    </dgm:pt>
    <dgm:pt modelId="{56E73F24-7F47-456B-AF56-21941BBA9442}">
      <dgm:prSet custT="1"/>
      <dgm:spPr/>
      <dgm:t>
        <a:bodyPr/>
        <a:lstStyle/>
        <a:p>
          <a:r>
            <a:rPr lang="en-US" sz="2000" smtClean="0">
              <a:solidFill>
                <a:srgbClr val="000000"/>
              </a:solidFill>
            </a:rPr>
            <a:t>In aggregation  pipeline , the $match pipeline stage provides access to MongoDB queries</a:t>
          </a:r>
          <a:endParaRPr lang="en-US" sz="2000" dirty="0" smtClean="0">
            <a:solidFill>
              <a:srgbClr val="000000"/>
            </a:solidFill>
          </a:endParaRPr>
        </a:p>
      </dgm:t>
    </dgm:pt>
    <dgm:pt modelId="{9B74553C-B999-49EF-A69A-3C089C669A1F}" type="parTrans" cxnId="{634F296A-14D2-4430-87DE-4FD50C62B348}">
      <dgm:prSet/>
      <dgm:spPr/>
      <dgm:t>
        <a:bodyPr/>
        <a:lstStyle/>
        <a:p>
          <a:endParaRPr lang="en-US" sz="2000">
            <a:solidFill>
              <a:srgbClr val="000000"/>
            </a:solidFill>
          </a:endParaRPr>
        </a:p>
      </dgm:t>
    </dgm:pt>
    <dgm:pt modelId="{E79A958F-73E1-4B99-A8D7-3BF6EDB22C96}" type="sibTrans" cxnId="{634F296A-14D2-4430-87DE-4FD50C62B348}">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5">
        <dgm:presLayoutVars>
          <dgm:chMax val="0"/>
          <dgm:bulletEnabled val="1"/>
        </dgm:presLayoutVars>
      </dgm:prSet>
      <dgm:spPr/>
      <dgm:t>
        <a:bodyPr/>
        <a:lstStyle/>
        <a:p>
          <a:endParaRPr lang="en-US"/>
        </a:p>
      </dgm:t>
    </dgm:pt>
    <dgm:pt modelId="{063DFD0D-CC31-4F6A-BD8A-4916F7576731}" type="pres">
      <dgm:prSet presAssocID="{F03A470E-D788-4E8C-8198-3EC2B90C12B1}" presName="spacer" presStyleCnt="0"/>
      <dgm:spPr/>
    </dgm:pt>
    <dgm:pt modelId="{F7435433-BF1D-4A04-A683-840D07B2CA2E}" type="pres">
      <dgm:prSet presAssocID="{4DDD3E9D-68C6-44BC-A167-6B67E8BFC4E1}" presName="parentText" presStyleLbl="node1" presStyleIdx="1" presStyleCnt="5">
        <dgm:presLayoutVars>
          <dgm:chMax val="0"/>
          <dgm:bulletEnabled val="1"/>
        </dgm:presLayoutVars>
      </dgm:prSet>
      <dgm:spPr/>
      <dgm:t>
        <a:bodyPr/>
        <a:lstStyle/>
        <a:p>
          <a:endParaRPr lang="en-US"/>
        </a:p>
      </dgm:t>
    </dgm:pt>
    <dgm:pt modelId="{D3EE92E5-32AD-4E0F-A18F-FF97C49360BB}" type="pres">
      <dgm:prSet presAssocID="{7BB28F3F-6E73-4F08-A7EC-84583EA3E93E}" presName="spacer" presStyleCnt="0"/>
      <dgm:spPr/>
    </dgm:pt>
    <dgm:pt modelId="{2FA72631-E69B-4500-94C2-086667B7D641}" type="pres">
      <dgm:prSet presAssocID="{80687B09-0892-4CBF-84C7-558771EDC442}" presName="parentText" presStyleLbl="node1" presStyleIdx="2" presStyleCnt="5">
        <dgm:presLayoutVars>
          <dgm:chMax val="0"/>
          <dgm:bulletEnabled val="1"/>
        </dgm:presLayoutVars>
      </dgm:prSet>
      <dgm:spPr/>
      <dgm:t>
        <a:bodyPr/>
        <a:lstStyle/>
        <a:p>
          <a:endParaRPr lang="en-US"/>
        </a:p>
      </dgm:t>
    </dgm:pt>
    <dgm:pt modelId="{E57F46B2-A880-4AB7-9A10-C555B12E0FE9}" type="pres">
      <dgm:prSet presAssocID="{ED78DE99-1756-4C5E-9583-6DF00FE5D839}" presName="spacer" presStyleCnt="0"/>
      <dgm:spPr/>
    </dgm:pt>
    <dgm:pt modelId="{08893B36-BB4B-4652-BBDC-21E246C43F7D}" type="pres">
      <dgm:prSet presAssocID="{B6A178C9-12F2-4B63-96BE-4776856C75CC}" presName="parentText" presStyleLbl="node1" presStyleIdx="3" presStyleCnt="5">
        <dgm:presLayoutVars>
          <dgm:chMax val="0"/>
          <dgm:bulletEnabled val="1"/>
        </dgm:presLayoutVars>
      </dgm:prSet>
      <dgm:spPr/>
      <dgm:t>
        <a:bodyPr/>
        <a:lstStyle/>
        <a:p>
          <a:endParaRPr lang="en-US"/>
        </a:p>
      </dgm:t>
    </dgm:pt>
    <dgm:pt modelId="{1CAB81EF-F420-48B5-9C94-3795D060AE25}" type="pres">
      <dgm:prSet presAssocID="{60E80E28-05B1-4414-98C4-36F1A45EAEA0}" presName="spacer" presStyleCnt="0"/>
      <dgm:spPr/>
    </dgm:pt>
    <dgm:pt modelId="{1141FC7B-6105-4B7F-A53A-3C7193F17EAD}" type="pres">
      <dgm:prSet presAssocID="{56E73F24-7F47-456B-AF56-21941BBA9442}" presName="parentText" presStyleLbl="node1" presStyleIdx="4" presStyleCnt="5">
        <dgm:presLayoutVars>
          <dgm:chMax val="0"/>
          <dgm:bulletEnabled val="1"/>
        </dgm:presLayoutVars>
      </dgm:prSet>
      <dgm:spPr/>
      <dgm:t>
        <a:bodyPr/>
        <a:lstStyle/>
        <a:p>
          <a:endParaRPr lang="en-US"/>
        </a:p>
      </dgm:t>
    </dgm:pt>
  </dgm:ptLst>
  <dgm:cxnLst>
    <dgm:cxn modelId="{634F296A-14D2-4430-87DE-4FD50C62B348}" srcId="{29B1402D-A153-4C5A-BE98-8D9F1780C5D8}" destId="{56E73F24-7F47-456B-AF56-21941BBA9442}" srcOrd="4" destOrd="0" parTransId="{9B74553C-B999-49EF-A69A-3C089C669A1F}" sibTransId="{E79A958F-73E1-4B99-A8D7-3BF6EDB22C96}"/>
    <dgm:cxn modelId="{EE362CE4-1DBA-431F-A367-D7B34D5073F9}" srcId="{29B1402D-A153-4C5A-BE98-8D9F1780C5D8}" destId="{4DDD3E9D-68C6-44BC-A167-6B67E8BFC4E1}" srcOrd="1" destOrd="0" parTransId="{9B285AE3-CB2C-466F-84C3-2E3DC60A3155}" sibTransId="{7BB28F3F-6E73-4F08-A7EC-84583EA3E93E}"/>
    <dgm:cxn modelId="{01FB1AF1-1163-43C4-8836-44D74DCE36F2}" type="presOf" srcId="{B6A178C9-12F2-4B63-96BE-4776856C75CC}" destId="{08893B36-BB4B-4652-BBDC-21E246C43F7D}" srcOrd="0" destOrd="0" presId="urn:microsoft.com/office/officeart/2005/8/layout/vList2"/>
    <dgm:cxn modelId="{7E34480F-87D1-4EDD-A648-B4C1B72899A8}" type="presOf" srcId="{29B1402D-A153-4C5A-BE98-8D9F1780C5D8}" destId="{EA2E1B46-256E-4363-AF1A-0C8557BCBA36}" srcOrd="0" destOrd="0" presId="urn:microsoft.com/office/officeart/2005/8/layout/vList2"/>
    <dgm:cxn modelId="{9107879C-9A6B-4910-A33A-2B08A1992B20}" type="presOf" srcId="{01B48101-CFA8-4641-83C7-B22F9ABEB30B}" destId="{A77B38D6-8EF8-4F56-B969-6807478B1038}" srcOrd="0" destOrd="0" presId="urn:microsoft.com/office/officeart/2005/8/layout/vList2"/>
    <dgm:cxn modelId="{245FCC07-79D6-46FA-A065-06A360B36D33}" srcId="{29B1402D-A153-4C5A-BE98-8D9F1780C5D8}" destId="{80687B09-0892-4CBF-84C7-558771EDC442}" srcOrd="2" destOrd="0" parTransId="{E99C414A-04E4-47F0-9B93-B444794541DD}" sibTransId="{ED78DE99-1756-4C5E-9583-6DF00FE5D839}"/>
    <dgm:cxn modelId="{E07CAD63-0E86-4D7B-A66A-5C3588C48197}" srcId="{29B1402D-A153-4C5A-BE98-8D9F1780C5D8}" destId="{01B48101-CFA8-4641-83C7-B22F9ABEB30B}" srcOrd="0" destOrd="0" parTransId="{4D5AEF54-14FE-4BA4-987A-BECEB44108D1}" sibTransId="{F03A470E-D788-4E8C-8198-3EC2B90C12B1}"/>
    <dgm:cxn modelId="{033394F7-3020-4C14-B9CB-39A3DA7CC5B4}" type="presOf" srcId="{4DDD3E9D-68C6-44BC-A167-6B67E8BFC4E1}" destId="{F7435433-BF1D-4A04-A683-840D07B2CA2E}" srcOrd="0" destOrd="0" presId="urn:microsoft.com/office/officeart/2005/8/layout/vList2"/>
    <dgm:cxn modelId="{4142207B-0F13-44B0-893F-71C234D2B4B1}" type="presOf" srcId="{56E73F24-7F47-456B-AF56-21941BBA9442}" destId="{1141FC7B-6105-4B7F-A53A-3C7193F17EAD}" srcOrd="0" destOrd="0" presId="urn:microsoft.com/office/officeart/2005/8/layout/vList2"/>
    <dgm:cxn modelId="{F221481D-6B79-4716-8C90-5E6F04EBCF09}" srcId="{29B1402D-A153-4C5A-BE98-8D9F1780C5D8}" destId="{B6A178C9-12F2-4B63-96BE-4776856C75CC}" srcOrd="3" destOrd="0" parTransId="{99C8AD9C-723F-4954-A6AD-1F945E261B0F}" sibTransId="{60E80E28-05B1-4414-98C4-36F1A45EAEA0}"/>
    <dgm:cxn modelId="{E026EAF1-451E-484E-A792-F39A0A5530CE}" type="presOf" srcId="{80687B09-0892-4CBF-84C7-558771EDC442}" destId="{2FA72631-E69B-4500-94C2-086667B7D641}" srcOrd="0" destOrd="0" presId="urn:microsoft.com/office/officeart/2005/8/layout/vList2"/>
    <dgm:cxn modelId="{7B6553A0-05EA-4E87-9289-4605055F6B28}" type="presParOf" srcId="{EA2E1B46-256E-4363-AF1A-0C8557BCBA36}" destId="{A77B38D6-8EF8-4F56-B969-6807478B1038}" srcOrd="0" destOrd="0" presId="urn:microsoft.com/office/officeart/2005/8/layout/vList2"/>
    <dgm:cxn modelId="{75FF894B-AD0E-411D-948F-1900E5650B9C}" type="presParOf" srcId="{EA2E1B46-256E-4363-AF1A-0C8557BCBA36}" destId="{063DFD0D-CC31-4F6A-BD8A-4916F7576731}" srcOrd="1" destOrd="0" presId="urn:microsoft.com/office/officeart/2005/8/layout/vList2"/>
    <dgm:cxn modelId="{0D4F5D0C-2D55-4F10-983A-99D3C5E0D479}" type="presParOf" srcId="{EA2E1B46-256E-4363-AF1A-0C8557BCBA36}" destId="{F7435433-BF1D-4A04-A683-840D07B2CA2E}" srcOrd="2" destOrd="0" presId="urn:microsoft.com/office/officeart/2005/8/layout/vList2"/>
    <dgm:cxn modelId="{794B12BB-9042-42B5-BC94-63D8BC3DF908}" type="presParOf" srcId="{EA2E1B46-256E-4363-AF1A-0C8557BCBA36}" destId="{D3EE92E5-32AD-4E0F-A18F-FF97C49360BB}" srcOrd="3" destOrd="0" presId="urn:microsoft.com/office/officeart/2005/8/layout/vList2"/>
    <dgm:cxn modelId="{4673D0F0-078C-4111-893D-AA6AE8000451}" type="presParOf" srcId="{EA2E1B46-256E-4363-AF1A-0C8557BCBA36}" destId="{2FA72631-E69B-4500-94C2-086667B7D641}" srcOrd="4" destOrd="0" presId="urn:microsoft.com/office/officeart/2005/8/layout/vList2"/>
    <dgm:cxn modelId="{9C4C432B-831E-419B-9BDC-D731C17A57D4}" type="presParOf" srcId="{EA2E1B46-256E-4363-AF1A-0C8557BCBA36}" destId="{E57F46B2-A880-4AB7-9A10-C555B12E0FE9}" srcOrd="5" destOrd="0" presId="urn:microsoft.com/office/officeart/2005/8/layout/vList2"/>
    <dgm:cxn modelId="{572E4974-99EA-43EA-A41D-512BCBB38E28}" type="presParOf" srcId="{EA2E1B46-256E-4363-AF1A-0C8557BCBA36}" destId="{08893B36-BB4B-4652-BBDC-21E246C43F7D}" srcOrd="6" destOrd="0" presId="urn:microsoft.com/office/officeart/2005/8/layout/vList2"/>
    <dgm:cxn modelId="{96ACE518-85D0-4E51-A1E9-945C79E6A609}" type="presParOf" srcId="{EA2E1B46-256E-4363-AF1A-0C8557BCBA36}" destId="{1CAB81EF-F420-48B5-9C94-3795D060AE25}" srcOrd="7" destOrd="0" presId="urn:microsoft.com/office/officeart/2005/8/layout/vList2"/>
    <dgm:cxn modelId="{3CDB71EE-26D5-4A7A-9740-5E2A950A1160}" type="presParOf" srcId="{EA2E1B46-256E-4363-AF1A-0C8557BCBA36}" destId="{1141FC7B-6105-4B7F-A53A-3C7193F17EAD}" srcOrd="8"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2F8E2C-88B1-47CF-9AC4-B266C7A14370}" type="doc">
      <dgm:prSet loTypeId="urn:microsoft.com/office/officeart/2005/8/layout/default" loCatId="list" qsTypeId="urn:microsoft.com/office/officeart/2005/8/quickstyle/simple2" qsCatId="simple" csTypeId="urn:microsoft.com/office/officeart/2005/8/colors/accent5_1" csCatId="accent5" phldr="1"/>
      <dgm:spPr/>
      <dgm:t>
        <a:bodyPr/>
        <a:lstStyle/>
        <a:p>
          <a:endParaRPr lang="en-US"/>
        </a:p>
      </dgm:t>
    </dgm:pt>
    <dgm:pt modelId="{ECB2C5DE-60FE-4298-9FE5-F6A305F70D70}">
      <dgm:prSet custT="1"/>
      <dgm:spPr/>
      <dgm:t>
        <a:bodyPr/>
        <a:lstStyle/>
        <a:p>
          <a:pPr algn="ctr" rtl="0"/>
          <a:r>
            <a:rPr lang="en-US" sz="1800" dirty="0" smtClean="0">
              <a:latin typeface="Calibri" pitchFamily="34" charset="0"/>
            </a:rPr>
            <a:t>Everyone participates </a:t>
          </a:r>
          <a:endParaRPr lang="en-US" sz="1800" dirty="0">
            <a:latin typeface="Calibri" pitchFamily="34" charset="0"/>
          </a:endParaRPr>
        </a:p>
      </dgm:t>
    </dgm:pt>
    <dgm:pt modelId="{EAFB7552-1131-4A9B-AA1B-8BEA1B96E9DE}" type="parTrans" cxnId="{5414FE8A-DB0D-4167-A2B1-EED23BA7789F}">
      <dgm:prSet/>
      <dgm:spPr/>
      <dgm:t>
        <a:bodyPr/>
        <a:lstStyle/>
        <a:p>
          <a:pPr algn="ctr"/>
          <a:endParaRPr lang="en-US"/>
        </a:p>
      </dgm:t>
    </dgm:pt>
    <dgm:pt modelId="{15FAED9F-181F-4A4C-89BD-DD77F63106E8}" type="sibTrans" cxnId="{5414FE8A-DB0D-4167-A2B1-EED23BA7789F}">
      <dgm:prSet/>
      <dgm:spPr/>
      <dgm:t>
        <a:bodyPr/>
        <a:lstStyle/>
        <a:p>
          <a:pPr algn="ctr"/>
          <a:endParaRPr lang="en-US"/>
        </a:p>
      </dgm:t>
    </dgm:pt>
    <dgm:pt modelId="{2BA7AE5D-9045-46BC-BA7A-879D57643619}">
      <dgm:prSet custT="1"/>
      <dgm:spPr/>
      <dgm:t>
        <a:bodyPr/>
        <a:lstStyle/>
        <a:p>
          <a:pPr algn="ctr" rtl="0"/>
          <a:r>
            <a:rPr lang="en-US" sz="1800" dirty="0" smtClean="0">
              <a:latin typeface="Calibri" pitchFamily="34" charset="0"/>
            </a:rPr>
            <a:t>Respect individual opinions and diversities</a:t>
          </a:r>
          <a:endParaRPr lang="en-US" sz="1800" dirty="0">
            <a:latin typeface="Calibri" pitchFamily="34" charset="0"/>
          </a:endParaRPr>
        </a:p>
      </dgm:t>
    </dgm:pt>
    <dgm:pt modelId="{F7246073-F6B8-4132-8D79-889BA32746BC}" type="parTrans" cxnId="{4049B604-0208-46D5-B1BB-AB8A183B4D69}">
      <dgm:prSet/>
      <dgm:spPr/>
      <dgm:t>
        <a:bodyPr/>
        <a:lstStyle/>
        <a:p>
          <a:pPr algn="ctr"/>
          <a:endParaRPr lang="en-US"/>
        </a:p>
      </dgm:t>
    </dgm:pt>
    <dgm:pt modelId="{168E18EB-EA9B-4113-9958-09409282F2DE}" type="sibTrans" cxnId="{4049B604-0208-46D5-B1BB-AB8A183B4D69}">
      <dgm:prSet/>
      <dgm:spPr/>
      <dgm:t>
        <a:bodyPr/>
        <a:lstStyle/>
        <a:p>
          <a:pPr algn="ctr"/>
          <a:endParaRPr lang="en-US"/>
        </a:p>
      </dgm:t>
    </dgm:pt>
    <dgm:pt modelId="{C8F15C48-E732-46AC-8D8B-21CF7E0D736D}">
      <dgm:prSet custT="1"/>
      <dgm:spPr/>
      <dgm:t>
        <a:bodyPr/>
        <a:lstStyle/>
        <a:p>
          <a:pPr algn="ctr" rtl="0"/>
          <a:r>
            <a:rPr lang="en-US" sz="1800" dirty="0" smtClean="0">
              <a:latin typeface="Calibri" pitchFamily="34" charset="0"/>
            </a:rPr>
            <a:t>Be open and honest</a:t>
          </a:r>
          <a:endParaRPr lang="en-US" sz="1800" dirty="0">
            <a:latin typeface="Calibri" pitchFamily="34" charset="0"/>
          </a:endParaRPr>
        </a:p>
      </dgm:t>
    </dgm:pt>
    <dgm:pt modelId="{2A80FD64-ECD6-46FD-9087-9B5D31EBF5CF}" type="parTrans" cxnId="{CF629661-F143-4CF7-A1DB-3B7CD2C7359A}">
      <dgm:prSet/>
      <dgm:spPr/>
      <dgm:t>
        <a:bodyPr/>
        <a:lstStyle/>
        <a:p>
          <a:pPr algn="ctr"/>
          <a:endParaRPr lang="en-US"/>
        </a:p>
      </dgm:t>
    </dgm:pt>
    <dgm:pt modelId="{DF5938FF-8535-4E1D-A3D0-59E27201A15E}" type="sibTrans" cxnId="{CF629661-F143-4CF7-A1DB-3B7CD2C7359A}">
      <dgm:prSet/>
      <dgm:spPr/>
      <dgm:t>
        <a:bodyPr/>
        <a:lstStyle/>
        <a:p>
          <a:pPr algn="ctr"/>
          <a:endParaRPr lang="en-US"/>
        </a:p>
      </dgm:t>
    </dgm:pt>
    <dgm:pt modelId="{9AC2AA97-136C-4881-8AE5-40C333215F34}">
      <dgm:prSet custT="1"/>
      <dgm:spPr/>
      <dgm:t>
        <a:bodyPr/>
        <a:lstStyle/>
        <a:p>
          <a:pPr algn="ctr" rtl="0"/>
          <a:r>
            <a:rPr lang="en-US" sz="1800" dirty="0" smtClean="0">
              <a:latin typeface="Calibri" pitchFamily="34" charset="0"/>
            </a:rPr>
            <a:t>Give headlines, be concise</a:t>
          </a:r>
          <a:endParaRPr lang="en-US" sz="1800" dirty="0">
            <a:latin typeface="Calibri" pitchFamily="34" charset="0"/>
          </a:endParaRPr>
        </a:p>
      </dgm:t>
    </dgm:pt>
    <dgm:pt modelId="{D9A137D4-6E05-4B7F-85F5-32FED2B8D0AB}" type="parTrans" cxnId="{FA4E6CE8-660F-4C91-96D0-6B510B435608}">
      <dgm:prSet/>
      <dgm:spPr/>
      <dgm:t>
        <a:bodyPr/>
        <a:lstStyle/>
        <a:p>
          <a:pPr algn="ctr"/>
          <a:endParaRPr lang="en-US"/>
        </a:p>
      </dgm:t>
    </dgm:pt>
    <dgm:pt modelId="{51FE6CF5-8E9E-43E1-B2A0-EF7ABC7EDD8B}" type="sibTrans" cxnId="{FA4E6CE8-660F-4C91-96D0-6B510B435608}">
      <dgm:prSet/>
      <dgm:spPr/>
      <dgm:t>
        <a:bodyPr/>
        <a:lstStyle/>
        <a:p>
          <a:pPr algn="ctr"/>
          <a:endParaRPr lang="en-US"/>
        </a:p>
      </dgm:t>
    </dgm:pt>
    <dgm:pt modelId="{7BC72383-3696-419B-AB5D-F1CD27456797}">
      <dgm:prSet custT="1"/>
      <dgm:spPr/>
      <dgm:t>
        <a:bodyPr/>
        <a:lstStyle/>
        <a:p>
          <a:pPr algn="ctr" rtl="0"/>
          <a:r>
            <a:rPr lang="en-US" sz="1800" dirty="0" smtClean="0">
              <a:latin typeface="Calibri" pitchFamily="34" charset="0"/>
            </a:rPr>
            <a:t>One speaker at a time</a:t>
          </a:r>
          <a:endParaRPr lang="en-US" sz="1800" dirty="0">
            <a:latin typeface="Calibri" pitchFamily="34" charset="0"/>
          </a:endParaRPr>
        </a:p>
      </dgm:t>
    </dgm:pt>
    <dgm:pt modelId="{30ACC4F8-C26A-4174-892C-469F9CFBA5EB}" type="parTrans" cxnId="{88872944-239F-4255-A42E-BF8E091D10AE}">
      <dgm:prSet/>
      <dgm:spPr/>
      <dgm:t>
        <a:bodyPr/>
        <a:lstStyle/>
        <a:p>
          <a:pPr algn="ctr"/>
          <a:endParaRPr lang="en-US"/>
        </a:p>
      </dgm:t>
    </dgm:pt>
    <dgm:pt modelId="{B1116BF0-00F0-44CD-B3FC-BABAD064FCE6}" type="sibTrans" cxnId="{88872944-239F-4255-A42E-BF8E091D10AE}">
      <dgm:prSet/>
      <dgm:spPr/>
      <dgm:t>
        <a:bodyPr/>
        <a:lstStyle/>
        <a:p>
          <a:pPr algn="ctr"/>
          <a:endParaRPr lang="en-US"/>
        </a:p>
      </dgm:t>
    </dgm:pt>
    <dgm:pt modelId="{88C592A8-CDBE-4308-93D2-744931F0FB8A}">
      <dgm:prSet custT="1"/>
      <dgm:spPr/>
      <dgm:t>
        <a:bodyPr/>
        <a:lstStyle/>
        <a:p>
          <a:pPr algn="ctr" rtl="0"/>
          <a:r>
            <a:rPr lang="en-US" sz="1800" dirty="0" smtClean="0">
              <a:latin typeface="Calibri" pitchFamily="34" charset="0"/>
            </a:rPr>
            <a:t>Make language a non-issue</a:t>
          </a:r>
          <a:endParaRPr lang="en-US" sz="1800" dirty="0">
            <a:latin typeface="Calibri" pitchFamily="34" charset="0"/>
          </a:endParaRPr>
        </a:p>
      </dgm:t>
    </dgm:pt>
    <dgm:pt modelId="{D3AF3BF1-E4A3-4F6B-A51F-2974C544E016}" type="parTrans" cxnId="{D55A3A9A-CEA5-4AC5-8E7C-DE3B6D17A843}">
      <dgm:prSet/>
      <dgm:spPr/>
      <dgm:t>
        <a:bodyPr/>
        <a:lstStyle/>
        <a:p>
          <a:pPr algn="ctr"/>
          <a:endParaRPr lang="en-US"/>
        </a:p>
      </dgm:t>
    </dgm:pt>
    <dgm:pt modelId="{DF9FC49F-0175-4993-9633-0EBE259D362A}" type="sibTrans" cxnId="{D55A3A9A-CEA5-4AC5-8E7C-DE3B6D17A843}">
      <dgm:prSet/>
      <dgm:spPr/>
      <dgm:t>
        <a:bodyPr/>
        <a:lstStyle/>
        <a:p>
          <a:pPr algn="ctr"/>
          <a:endParaRPr lang="en-US"/>
        </a:p>
      </dgm:t>
    </dgm:pt>
    <dgm:pt modelId="{5FDC6A75-5A0C-4281-A3C8-486C25BD342F}">
      <dgm:prSet custT="1"/>
      <dgm:spPr/>
      <dgm:t>
        <a:bodyPr/>
        <a:lstStyle/>
        <a:p>
          <a:pPr algn="ctr" rtl="0"/>
          <a:r>
            <a:rPr lang="en-US" sz="1800" dirty="0" smtClean="0">
              <a:latin typeface="Calibri" pitchFamily="34" charset="0"/>
            </a:rPr>
            <a:t>Stick to time contracts</a:t>
          </a:r>
          <a:endParaRPr lang="en-US" sz="1800" dirty="0">
            <a:latin typeface="Calibri" pitchFamily="34" charset="0"/>
          </a:endParaRPr>
        </a:p>
      </dgm:t>
    </dgm:pt>
    <dgm:pt modelId="{398296AC-5E58-4250-A577-738BF07A239C}" type="parTrans" cxnId="{16BB4C6C-8BC3-4DB5-8F23-6D017F79716B}">
      <dgm:prSet/>
      <dgm:spPr/>
      <dgm:t>
        <a:bodyPr/>
        <a:lstStyle/>
        <a:p>
          <a:pPr algn="ctr"/>
          <a:endParaRPr lang="en-US"/>
        </a:p>
      </dgm:t>
    </dgm:pt>
    <dgm:pt modelId="{3064021D-586B-4531-9BED-9FE1A4430867}" type="sibTrans" cxnId="{16BB4C6C-8BC3-4DB5-8F23-6D017F79716B}">
      <dgm:prSet/>
      <dgm:spPr/>
      <dgm:t>
        <a:bodyPr/>
        <a:lstStyle/>
        <a:p>
          <a:pPr algn="ctr"/>
          <a:endParaRPr lang="en-US"/>
        </a:p>
      </dgm:t>
    </dgm:pt>
    <dgm:pt modelId="{07E5C104-E667-4A27-8F86-0C15815C8FC8}">
      <dgm:prSet custT="1"/>
      <dgm:spPr/>
      <dgm:t>
        <a:bodyPr/>
        <a:lstStyle/>
        <a:p>
          <a:pPr algn="ctr" rtl="0"/>
          <a:r>
            <a:rPr lang="en-US" sz="1800" dirty="0" smtClean="0">
              <a:latin typeface="Calibri" pitchFamily="34" charset="0"/>
            </a:rPr>
            <a:t>Seek first to understand, and then to be understood</a:t>
          </a:r>
          <a:endParaRPr lang="en-US" sz="1800" dirty="0">
            <a:latin typeface="Calibri" pitchFamily="34" charset="0"/>
          </a:endParaRPr>
        </a:p>
      </dgm:t>
    </dgm:pt>
    <dgm:pt modelId="{6C474F24-552A-423F-A906-04A41232CD47}" type="parTrans" cxnId="{E88CA153-3FD0-4096-BDCD-3AD0917BC8CF}">
      <dgm:prSet/>
      <dgm:spPr/>
      <dgm:t>
        <a:bodyPr/>
        <a:lstStyle/>
        <a:p>
          <a:pPr algn="ctr"/>
          <a:endParaRPr lang="en-US"/>
        </a:p>
      </dgm:t>
    </dgm:pt>
    <dgm:pt modelId="{16AD1F6B-8BD8-4056-BDCA-1012BC9ED91E}" type="sibTrans" cxnId="{E88CA153-3FD0-4096-BDCD-3AD0917BC8CF}">
      <dgm:prSet/>
      <dgm:spPr/>
      <dgm:t>
        <a:bodyPr/>
        <a:lstStyle/>
        <a:p>
          <a:pPr algn="ctr"/>
          <a:endParaRPr lang="en-US"/>
        </a:p>
      </dgm:t>
    </dgm:pt>
    <dgm:pt modelId="{4467EB86-EFB5-4671-8E1A-AFF5D655D063}">
      <dgm:prSet custT="1"/>
      <dgm:spPr/>
      <dgm:t>
        <a:bodyPr/>
        <a:lstStyle/>
        <a:p>
          <a:pPr algn="ctr" rtl="0"/>
          <a:r>
            <a:rPr lang="en-US" sz="1800" dirty="0" smtClean="0">
              <a:latin typeface="Calibri" pitchFamily="34" charset="0"/>
            </a:rPr>
            <a:t>Clean desk / room policy</a:t>
          </a:r>
          <a:endParaRPr lang="en-US" sz="1800" dirty="0">
            <a:latin typeface="Calibri" pitchFamily="34" charset="0"/>
          </a:endParaRPr>
        </a:p>
      </dgm:t>
    </dgm:pt>
    <dgm:pt modelId="{84F0258C-E89E-4B9E-900B-AF5AA0797B34}" type="parTrans" cxnId="{500B46DC-C6E3-4B18-8687-BBB16A15BD72}">
      <dgm:prSet/>
      <dgm:spPr/>
      <dgm:t>
        <a:bodyPr/>
        <a:lstStyle/>
        <a:p>
          <a:pPr algn="ctr"/>
          <a:endParaRPr lang="en-US"/>
        </a:p>
      </dgm:t>
    </dgm:pt>
    <dgm:pt modelId="{E4AADA9D-119E-4261-9B12-7BB0910BEEFE}" type="sibTrans" cxnId="{500B46DC-C6E3-4B18-8687-BBB16A15BD72}">
      <dgm:prSet/>
      <dgm:spPr/>
      <dgm:t>
        <a:bodyPr/>
        <a:lstStyle/>
        <a:p>
          <a:pPr algn="ctr"/>
          <a:endParaRPr lang="en-US"/>
        </a:p>
      </dgm:t>
    </dgm:pt>
    <dgm:pt modelId="{696E9E79-7A23-4520-A1DB-2F56413F453F}">
      <dgm:prSet custT="1"/>
      <dgm:spPr/>
      <dgm:t>
        <a:bodyPr/>
        <a:lstStyle/>
        <a:p>
          <a:pPr algn="ctr" rtl="0">
            <a:lnSpc>
              <a:spcPct val="100000"/>
            </a:lnSpc>
            <a:spcBef>
              <a:spcPts val="0"/>
            </a:spcBef>
            <a:spcAft>
              <a:spcPts val="0"/>
            </a:spcAft>
          </a:pPr>
          <a:r>
            <a:rPr lang="en-US" sz="1800" dirty="0" smtClean="0">
              <a:latin typeface="Calibri" pitchFamily="34" charset="0"/>
            </a:rPr>
            <a:t>No mobile phone, </a:t>
          </a:r>
        </a:p>
        <a:p>
          <a:pPr algn="ctr" rtl="0">
            <a:lnSpc>
              <a:spcPct val="100000"/>
            </a:lnSpc>
            <a:spcBef>
              <a:spcPts val="0"/>
            </a:spcBef>
            <a:spcAft>
              <a:spcPts val="0"/>
            </a:spcAft>
          </a:pPr>
          <a:r>
            <a:rPr lang="en-US" sz="1800" dirty="0" smtClean="0">
              <a:latin typeface="Calibri" pitchFamily="34" charset="0"/>
            </a:rPr>
            <a:t>No computer </a:t>
          </a:r>
          <a:r>
            <a:rPr lang="en-US" sz="1200" dirty="0" smtClean="0">
              <a:latin typeface="Calibri" pitchFamily="34" charset="0"/>
            </a:rPr>
            <a:t>(except for surveys, polls etc)</a:t>
          </a:r>
          <a:endParaRPr lang="en-US" sz="1800" dirty="0">
            <a:latin typeface="Calibri" pitchFamily="34" charset="0"/>
          </a:endParaRPr>
        </a:p>
      </dgm:t>
    </dgm:pt>
    <dgm:pt modelId="{11BB8867-01C1-4410-BF1B-FA015EDA9D42}" type="parTrans" cxnId="{4AC3C7DC-850F-47CF-BE6E-3D4B2AA73C49}">
      <dgm:prSet/>
      <dgm:spPr/>
      <dgm:t>
        <a:bodyPr/>
        <a:lstStyle/>
        <a:p>
          <a:pPr algn="ctr"/>
          <a:endParaRPr lang="en-US"/>
        </a:p>
      </dgm:t>
    </dgm:pt>
    <dgm:pt modelId="{1256D5F4-C56F-4225-955E-B1CA5A5D54C2}" type="sibTrans" cxnId="{4AC3C7DC-850F-47CF-BE6E-3D4B2AA73C49}">
      <dgm:prSet/>
      <dgm:spPr/>
      <dgm:t>
        <a:bodyPr/>
        <a:lstStyle/>
        <a:p>
          <a:pPr algn="ctr"/>
          <a:endParaRPr lang="en-US"/>
        </a:p>
      </dgm:t>
    </dgm:pt>
    <dgm:pt modelId="{AEA384A1-797A-40ED-89CD-D610DB8F12DF}">
      <dgm:prSet custT="1"/>
      <dgm:spPr/>
      <dgm:t>
        <a:bodyPr/>
        <a:lstStyle/>
        <a:p>
          <a:pPr algn="ctr" rtl="0"/>
          <a:r>
            <a:rPr lang="en-US" sz="1800" dirty="0" smtClean="0">
              <a:latin typeface="Calibri" pitchFamily="34" charset="0"/>
            </a:rPr>
            <a:t>Clients &amp; Leadership are often around, please remember that</a:t>
          </a:r>
          <a:endParaRPr lang="en-US" sz="1800" dirty="0">
            <a:latin typeface="Calibri" pitchFamily="34" charset="0"/>
          </a:endParaRPr>
        </a:p>
      </dgm:t>
    </dgm:pt>
    <dgm:pt modelId="{4394AEB4-48E4-4129-93BC-F81A49AB6D61}" type="parTrans" cxnId="{B996F7A3-9270-4EBF-A8A1-142836D8B869}">
      <dgm:prSet/>
      <dgm:spPr/>
      <dgm:t>
        <a:bodyPr/>
        <a:lstStyle/>
        <a:p>
          <a:pPr algn="ctr"/>
          <a:endParaRPr lang="en-US"/>
        </a:p>
      </dgm:t>
    </dgm:pt>
    <dgm:pt modelId="{5B10B366-92E9-405D-BBB7-FE5BAE7D94FF}" type="sibTrans" cxnId="{B996F7A3-9270-4EBF-A8A1-142836D8B869}">
      <dgm:prSet/>
      <dgm:spPr/>
      <dgm:t>
        <a:bodyPr/>
        <a:lstStyle/>
        <a:p>
          <a:pPr algn="ctr"/>
          <a:endParaRPr lang="en-US"/>
        </a:p>
      </dgm:t>
    </dgm:pt>
    <dgm:pt modelId="{B44A3F70-A092-4C0D-A97D-E2664359C5FB}">
      <dgm:prSet custT="1"/>
      <dgm:spPr/>
      <dgm:t>
        <a:bodyPr/>
        <a:lstStyle/>
        <a:p>
          <a:pPr algn="ctr" rtl="0"/>
          <a:r>
            <a:rPr lang="en-US" sz="1800" dirty="0" smtClean="0">
              <a:latin typeface="Calibri" pitchFamily="34" charset="0"/>
            </a:rPr>
            <a:t>Maintain a spirit of fun and enthusiasm</a:t>
          </a:r>
          <a:endParaRPr lang="en-US" sz="1800" dirty="0">
            <a:latin typeface="Calibri" pitchFamily="34" charset="0"/>
          </a:endParaRPr>
        </a:p>
      </dgm:t>
    </dgm:pt>
    <dgm:pt modelId="{D61CE947-F4FC-42A9-8414-9C8CC84FAFD0}" type="parTrans" cxnId="{4253C7B0-3772-44F1-BF3D-B91F6FA3327F}">
      <dgm:prSet/>
      <dgm:spPr/>
      <dgm:t>
        <a:bodyPr/>
        <a:lstStyle/>
        <a:p>
          <a:pPr algn="ctr"/>
          <a:endParaRPr lang="en-US"/>
        </a:p>
      </dgm:t>
    </dgm:pt>
    <dgm:pt modelId="{8CC0A80B-85FB-4951-9935-B7405E9E78F2}" type="sibTrans" cxnId="{4253C7B0-3772-44F1-BF3D-B91F6FA3327F}">
      <dgm:prSet/>
      <dgm:spPr/>
      <dgm:t>
        <a:bodyPr/>
        <a:lstStyle/>
        <a:p>
          <a:pPr algn="ctr"/>
          <a:endParaRPr lang="en-US"/>
        </a:p>
      </dgm:t>
    </dgm:pt>
    <dgm:pt modelId="{CC6C3E15-24A0-4856-87E7-AB6D40CBE454}" type="pres">
      <dgm:prSet presAssocID="{722F8E2C-88B1-47CF-9AC4-B266C7A14370}" presName="diagram" presStyleCnt="0">
        <dgm:presLayoutVars>
          <dgm:dir/>
          <dgm:resizeHandles val="exact"/>
        </dgm:presLayoutVars>
      </dgm:prSet>
      <dgm:spPr/>
      <dgm:t>
        <a:bodyPr/>
        <a:lstStyle/>
        <a:p>
          <a:endParaRPr lang="en-US"/>
        </a:p>
      </dgm:t>
    </dgm:pt>
    <dgm:pt modelId="{44001490-ADB3-401C-8D7C-423D36A4C28C}" type="pres">
      <dgm:prSet presAssocID="{ECB2C5DE-60FE-4298-9FE5-F6A305F70D70}" presName="node" presStyleLbl="node1" presStyleIdx="0" presStyleCnt="12" custScaleX="267644">
        <dgm:presLayoutVars>
          <dgm:bulletEnabled val="1"/>
        </dgm:presLayoutVars>
      </dgm:prSet>
      <dgm:spPr/>
      <dgm:t>
        <a:bodyPr/>
        <a:lstStyle/>
        <a:p>
          <a:endParaRPr lang="en-US"/>
        </a:p>
      </dgm:t>
    </dgm:pt>
    <dgm:pt modelId="{8E133B80-5FBE-47BE-9DE4-1D254AEE506A}" type="pres">
      <dgm:prSet presAssocID="{15FAED9F-181F-4A4C-89BD-DD77F63106E8}" presName="sibTrans" presStyleCnt="0"/>
      <dgm:spPr/>
      <dgm:t>
        <a:bodyPr/>
        <a:lstStyle/>
        <a:p>
          <a:endParaRPr lang="en-US"/>
        </a:p>
      </dgm:t>
    </dgm:pt>
    <dgm:pt modelId="{F669F848-A652-4B5D-86AD-5A3A989AD16E}" type="pres">
      <dgm:prSet presAssocID="{2BA7AE5D-9045-46BC-BA7A-879D57643619}" presName="node" presStyleLbl="node1" presStyleIdx="1" presStyleCnt="12" custScaleX="292053">
        <dgm:presLayoutVars>
          <dgm:bulletEnabled val="1"/>
        </dgm:presLayoutVars>
      </dgm:prSet>
      <dgm:spPr/>
      <dgm:t>
        <a:bodyPr/>
        <a:lstStyle/>
        <a:p>
          <a:endParaRPr lang="en-US"/>
        </a:p>
      </dgm:t>
    </dgm:pt>
    <dgm:pt modelId="{A290ED3C-9290-4BE1-AA23-4E35C9D0F280}" type="pres">
      <dgm:prSet presAssocID="{168E18EB-EA9B-4113-9958-09409282F2DE}" presName="sibTrans" presStyleCnt="0"/>
      <dgm:spPr/>
      <dgm:t>
        <a:bodyPr/>
        <a:lstStyle/>
        <a:p>
          <a:endParaRPr lang="en-US"/>
        </a:p>
      </dgm:t>
    </dgm:pt>
    <dgm:pt modelId="{C64EAFA5-DDD5-492D-992E-6997AA06F46B}" type="pres">
      <dgm:prSet presAssocID="{C8F15C48-E732-46AC-8D8B-21CF7E0D736D}" presName="node" presStyleLbl="node1" presStyleIdx="2" presStyleCnt="12" custScaleX="292053">
        <dgm:presLayoutVars>
          <dgm:bulletEnabled val="1"/>
        </dgm:presLayoutVars>
      </dgm:prSet>
      <dgm:spPr/>
      <dgm:t>
        <a:bodyPr/>
        <a:lstStyle/>
        <a:p>
          <a:endParaRPr lang="en-US"/>
        </a:p>
      </dgm:t>
    </dgm:pt>
    <dgm:pt modelId="{D81AA93D-9556-4F78-B2CA-DFE62E8F9CC5}" type="pres">
      <dgm:prSet presAssocID="{DF5938FF-8535-4E1D-A3D0-59E27201A15E}" presName="sibTrans" presStyleCnt="0"/>
      <dgm:spPr/>
      <dgm:t>
        <a:bodyPr/>
        <a:lstStyle/>
        <a:p>
          <a:endParaRPr lang="en-US"/>
        </a:p>
      </dgm:t>
    </dgm:pt>
    <dgm:pt modelId="{48AFF37F-B85F-4A18-A9BF-A13E9561EF9F}" type="pres">
      <dgm:prSet presAssocID="{9AC2AA97-136C-4881-8AE5-40C333215F34}" presName="node" presStyleLbl="node1" presStyleIdx="3" presStyleCnt="12" custScaleX="292053">
        <dgm:presLayoutVars>
          <dgm:bulletEnabled val="1"/>
        </dgm:presLayoutVars>
      </dgm:prSet>
      <dgm:spPr/>
      <dgm:t>
        <a:bodyPr/>
        <a:lstStyle/>
        <a:p>
          <a:endParaRPr lang="en-US"/>
        </a:p>
      </dgm:t>
    </dgm:pt>
    <dgm:pt modelId="{6C045C93-971C-45BD-B299-7D80C585B9A8}" type="pres">
      <dgm:prSet presAssocID="{51FE6CF5-8E9E-43E1-B2A0-EF7ABC7EDD8B}" presName="sibTrans" presStyleCnt="0"/>
      <dgm:spPr/>
      <dgm:t>
        <a:bodyPr/>
        <a:lstStyle/>
        <a:p>
          <a:endParaRPr lang="en-US"/>
        </a:p>
      </dgm:t>
    </dgm:pt>
    <dgm:pt modelId="{6CB95568-E97D-4D13-AB49-47CAD64753A7}" type="pres">
      <dgm:prSet presAssocID="{7BC72383-3696-419B-AB5D-F1CD27456797}" presName="node" presStyleLbl="node1" presStyleIdx="4" presStyleCnt="12" custScaleX="235115">
        <dgm:presLayoutVars>
          <dgm:bulletEnabled val="1"/>
        </dgm:presLayoutVars>
      </dgm:prSet>
      <dgm:spPr/>
      <dgm:t>
        <a:bodyPr/>
        <a:lstStyle/>
        <a:p>
          <a:endParaRPr lang="en-US"/>
        </a:p>
      </dgm:t>
    </dgm:pt>
    <dgm:pt modelId="{F5D811BC-87B2-46BD-9632-792FE2FE9250}" type="pres">
      <dgm:prSet presAssocID="{B1116BF0-00F0-44CD-B3FC-BABAD064FCE6}" presName="sibTrans" presStyleCnt="0"/>
      <dgm:spPr/>
      <dgm:t>
        <a:bodyPr/>
        <a:lstStyle/>
        <a:p>
          <a:endParaRPr lang="en-US"/>
        </a:p>
      </dgm:t>
    </dgm:pt>
    <dgm:pt modelId="{77F0B3E0-0295-43C4-9E2E-67DBD4E706FB}" type="pres">
      <dgm:prSet presAssocID="{88C592A8-CDBE-4308-93D2-744931F0FB8A}" presName="node" presStyleLbl="node1" presStyleIdx="5" presStyleCnt="12" custScaleX="292053">
        <dgm:presLayoutVars>
          <dgm:bulletEnabled val="1"/>
        </dgm:presLayoutVars>
      </dgm:prSet>
      <dgm:spPr/>
      <dgm:t>
        <a:bodyPr/>
        <a:lstStyle/>
        <a:p>
          <a:endParaRPr lang="en-US"/>
        </a:p>
      </dgm:t>
    </dgm:pt>
    <dgm:pt modelId="{90823904-A882-428B-B903-23B7D7BBCA6B}" type="pres">
      <dgm:prSet presAssocID="{DF9FC49F-0175-4993-9633-0EBE259D362A}" presName="sibTrans" presStyleCnt="0"/>
      <dgm:spPr/>
      <dgm:t>
        <a:bodyPr/>
        <a:lstStyle/>
        <a:p>
          <a:endParaRPr lang="en-US"/>
        </a:p>
      </dgm:t>
    </dgm:pt>
    <dgm:pt modelId="{5F062F9F-3967-4EBD-AFCD-16D09AA45A52}" type="pres">
      <dgm:prSet presAssocID="{5FDC6A75-5A0C-4281-A3C8-486C25BD342F}" presName="node" presStyleLbl="node1" presStyleIdx="6" presStyleCnt="12" custScaleX="259304">
        <dgm:presLayoutVars>
          <dgm:bulletEnabled val="1"/>
        </dgm:presLayoutVars>
      </dgm:prSet>
      <dgm:spPr/>
      <dgm:t>
        <a:bodyPr/>
        <a:lstStyle/>
        <a:p>
          <a:endParaRPr lang="en-US"/>
        </a:p>
      </dgm:t>
    </dgm:pt>
    <dgm:pt modelId="{AB729E60-DB08-467B-8AA1-E3D86BF24E04}" type="pres">
      <dgm:prSet presAssocID="{3064021D-586B-4531-9BED-9FE1A4430867}" presName="sibTrans" presStyleCnt="0"/>
      <dgm:spPr/>
      <dgm:t>
        <a:bodyPr/>
        <a:lstStyle/>
        <a:p>
          <a:endParaRPr lang="en-US"/>
        </a:p>
      </dgm:t>
    </dgm:pt>
    <dgm:pt modelId="{BF980FCC-4917-4D10-9E26-A295938CD1F3}" type="pres">
      <dgm:prSet presAssocID="{07E5C104-E667-4A27-8F86-0C15815C8FC8}" presName="node" presStyleLbl="node1" presStyleIdx="7" presStyleCnt="12" custScaleX="292053">
        <dgm:presLayoutVars>
          <dgm:bulletEnabled val="1"/>
        </dgm:presLayoutVars>
      </dgm:prSet>
      <dgm:spPr/>
      <dgm:t>
        <a:bodyPr/>
        <a:lstStyle/>
        <a:p>
          <a:endParaRPr lang="en-US"/>
        </a:p>
      </dgm:t>
    </dgm:pt>
    <dgm:pt modelId="{51E155C2-9075-47DE-8A7B-82C93C3CD1AA}" type="pres">
      <dgm:prSet presAssocID="{16AD1F6B-8BD8-4056-BDCA-1012BC9ED91E}" presName="sibTrans" presStyleCnt="0"/>
      <dgm:spPr/>
      <dgm:t>
        <a:bodyPr/>
        <a:lstStyle/>
        <a:p>
          <a:endParaRPr lang="en-US"/>
        </a:p>
      </dgm:t>
    </dgm:pt>
    <dgm:pt modelId="{0A29E4CB-E2BC-45C2-8E4F-D3683488387D}" type="pres">
      <dgm:prSet presAssocID="{4467EB86-EFB5-4671-8E1A-AFF5D655D063}" presName="node" presStyleLbl="node1" presStyleIdx="8" presStyleCnt="12" custScaleX="249720" custLinFactNeighborX="-19148" custLinFactNeighborY="-3979">
        <dgm:presLayoutVars>
          <dgm:bulletEnabled val="1"/>
        </dgm:presLayoutVars>
      </dgm:prSet>
      <dgm:spPr/>
      <dgm:t>
        <a:bodyPr/>
        <a:lstStyle/>
        <a:p>
          <a:endParaRPr lang="en-US"/>
        </a:p>
      </dgm:t>
    </dgm:pt>
    <dgm:pt modelId="{1BC0DB54-F6DB-469F-974C-AE67104630F1}" type="pres">
      <dgm:prSet presAssocID="{E4AADA9D-119E-4261-9B12-7BB0910BEEFE}" presName="sibTrans" presStyleCnt="0"/>
      <dgm:spPr/>
      <dgm:t>
        <a:bodyPr/>
        <a:lstStyle/>
        <a:p>
          <a:endParaRPr lang="en-US"/>
        </a:p>
      </dgm:t>
    </dgm:pt>
    <dgm:pt modelId="{6CFD84B4-8F7B-40F3-95E6-5312742EBBAE}" type="pres">
      <dgm:prSet presAssocID="{696E9E79-7A23-4520-A1DB-2F56413F453F}" presName="node" presStyleLbl="node1" presStyleIdx="9" presStyleCnt="12" custScaleX="292053" custLinFactNeighborX="-17109" custLinFactNeighborY="-3979">
        <dgm:presLayoutVars>
          <dgm:bulletEnabled val="1"/>
        </dgm:presLayoutVars>
      </dgm:prSet>
      <dgm:spPr/>
      <dgm:t>
        <a:bodyPr/>
        <a:lstStyle/>
        <a:p>
          <a:endParaRPr lang="en-US"/>
        </a:p>
      </dgm:t>
    </dgm:pt>
    <dgm:pt modelId="{83CD63CE-80EC-4F89-B95D-EEF2DD0F4826}" type="pres">
      <dgm:prSet presAssocID="{1256D5F4-C56F-4225-955E-B1CA5A5D54C2}" presName="sibTrans" presStyleCnt="0"/>
      <dgm:spPr/>
      <dgm:t>
        <a:bodyPr/>
        <a:lstStyle/>
        <a:p>
          <a:endParaRPr lang="en-US"/>
        </a:p>
      </dgm:t>
    </dgm:pt>
    <dgm:pt modelId="{C60BAC20-96AE-4DD5-B2E4-D6F12C31EA79}" type="pres">
      <dgm:prSet presAssocID="{AEA384A1-797A-40ED-89CD-D610DB8F12DF}" presName="node" presStyleLbl="node1" presStyleIdx="10" presStyleCnt="12" custScaleX="307970" custLinFactNeighborX="-25168" custLinFactNeighborY="-251">
        <dgm:presLayoutVars>
          <dgm:bulletEnabled val="1"/>
        </dgm:presLayoutVars>
      </dgm:prSet>
      <dgm:spPr/>
      <dgm:t>
        <a:bodyPr/>
        <a:lstStyle/>
        <a:p>
          <a:endParaRPr lang="en-US"/>
        </a:p>
      </dgm:t>
    </dgm:pt>
    <dgm:pt modelId="{6491C5CD-CBEA-4423-B6B1-7353DE5943C7}" type="pres">
      <dgm:prSet presAssocID="{5B10B366-92E9-405D-BBB7-FE5BAE7D94FF}" presName="sibTrans" presStyleCnt="0"/>
      <dgm:spPr/>
      <dgm:t>
        <a:bodyPr/>
        <a:lstStyle/>
        <a:p>
          <a:endParaRPr lang="en-US"/>
        </a:p>
      </dgm:t>
    </dgm:pt>
    <dgm:pt modelId="{E1482B8F-B3B3-414E-BABF-9101733A0243}" type="pres">
      <dgm:prSet presAssocID="{B44A3F70-A092-4C0D-A97D-E2664359C5FB}" presName="node" presStyleLbl="node1" presStyleIdx="11" presStyleCnt="12" custScaleX="292053" custLinFactNeighborX="-14196" custLinFactNeighborY="-251">
        <dgm:presLayoutVars>
          <dgm:bulletEnabled val="1"/>
        </dgm:presLayoutVars>
      </dgm:prSet>
      <dgm:spPr/>
      <dgm:t>
        <a:bodyPr/>
        <a:lstStyle/>
        <a:p>
          <a:endParaRPr lang="en-US"/>
        </a:p>
      </dgm:t>
    </dgm:pt>
  </dgm:ptLst>
  <dgm:cxnLst>
    <dgm:cxn modelId="{3A73B014-AB0C-4F77-AB28-66863BF63608}" type="presOf" srcId="{C8F15C48-E732-46AC-8D8B-21CF7E0D736D}" destId="{C64EAFA5-DDD5-492D-992E-6997AA06F46B}" srcOrd="0" destOrd="0" presId="urn:microsoft.com/office/officeart/2005/8/layout/default"/>
    <dgm:cxn modelId="{4AC3C7DC-850F-47CF-BE6E-3D4B2AA73C49}" srcId="{722F8E2C-88B1-47CF-9AC4-B266C7A14370}" destId="{696E9E79-7A23-4520-A1DB-2F56413F453F}" srcOrd="9" destOrd="0" parTransId="{11BB8867-01C1-4410-BF1B-FA015EDA9D42}" sibTransId="{1256D5F4-C56F-4225-955E-B1CA5A5D54C2}"/>
    <dgm:cxn modelId="{9CED0542-6516-45E7-AB5D-AB8B8EA0D67C}" type="presOf" srcId="{722F8E2C-88B1-47CF-9AC4-B266C7A14370}" destId="{CC6C3E15-24A0-4856-87E7-AB6D40CBE454}" srcOrd="0" destOrd="0" presId="urn:microsoft.com/office/officeart/2005/8/layout/default"/>
    <dgm:cxn modelId="{B996F7A3-9270-4EBF-A8A1-142836D8B869}" srcId="{722F8E2C-88B1-47CF-9AC4-B266C7A14370}" destId="{AEA384A1-797A-40ED-89CD-D610DB8F12DF}" srcOrd="10" destOrd="0" parTransId="{4394AEB4-48E4-4129-93BC-F81A49AB6D61}" sibTransId="{5B10B366-92E9-405D-BBB7-FE5BAE7D94FF}"/>
    <dgm:cxn modelId="{757B65DB-A802-4EDA-8F49-810795918A1F}" type="presOf" srcId="{B44A3F70-A092-4C0D-A97D-E2664359C5FB}" destId="{E1482B8F-B3B3-414E-BABF-9101733A0243}" srcOrd="0" destOrd="0" presId="urn:microsoft.com/office/officeart/2005/8/layout/default"/>
    <dgm:cxn modelId="{7FBC56BD-1B4A-47C4-9597-ABBD15D6B6FF}" type="presOf" srcId="{2BA7AE5D-9045-46BC-BA7A-879D57643619}" destId="{F669F848-A652-4B5D-86AD-5A3A989AD16E}" srcOrd="0" destOrd="0" presId="urn:microsoft.com/office/officeart/2005/8/layout/default"/>
    <dgm:cxn modelId="{4253C7B0-3772-44F1-BF3D-B91F6FA3327F}" srcId="{722F8E2C-88B1-47CF-9AC4-B266C7A14370}" destId="{B44A3F70-A092-4C0D-A97D-E2664359C5FB}" srcOrd="11" destOrd="0" parTransId="{D61CE947-F4FC-42A9-8414-9C8CC84FAFD0}" sibTransId="{8CC0A80B-85FB-4951-9935-B7405E9E78F2}"/>
    <dgm:cxn modelId="{1CC38B60-C29B-40AC-BE70-1F6CAB022365}" type="presOf" srcId="{696E9E79-7A23-4520-A1DB-2F56413F453F}" destId="{6CFD84B4-8F7B-40F3-95E6-5312742EBBAE}" srcOrd="0" destOrd="0" presId="urn:microsoft.com/office/officeart/2005/8/layout/default"/>
    <dgm:cxn modelId="{16BB4C6C-8BC3-4DB5-8F23-6D017F79716B}" srcId="{722F8E2C-88B1-47CF-9AC4-B266C7A14370}" destId="{5FDC6A75-5A0C-4281-A3C8-486C25BD342F}" srcOrd="6" destOrd="0" parTransId="{398296AC-5E58-4250-A577-738BF07A239C}" sibTransId="{3064021D-586B-4531-9BED-9FE1A4430867}"/>
    <dgm:cxn modelId="{500B46DC-C6E3-4B18-8687-BBB16A15BD72}" srcId="{722F8E2C-88B1-47CF-9AC4-B266C7A14370}" destId="{4467EB86-EFB5-4671-8E1A-AFF5D655D063}" srcOrd="8" destOrd="0" parTransId="{84F0258C-E89E-4B9E-900B-AF5AA0797B34}" sibTransId="{E4AADA9D-119E-4261-9B12-7BB0910BEEFE}"/>
    <dgm:cxn modelId="{D7A9F8BC-30F8-4167-B8E4-11377D7F031F}" type="presOf" srcId="{4467EB86-EFB5-4671-8E1A-AFF5D655D063}" destId="{0A29E4CB-E2BC-45C2-8E4F-D3683488387D}" srcOrd="0" destOrd="0" presId="urn:microsoft.com/office/officeart/2005/8/layout/default"/>
    <dgm:cxn modelId="{4049B604-0208-46D5-B1BB-AB8A183B4D69}" srcId="{722F8E2C-88B1-47CF-9AC4-B266C7A14370}" destId="{2BA7AE5D-9045-46BC-BA7A-879D57643619}" srcOrd="1" destOrd="0" parTransId="{F7246073-F6B8-4132-8D79-889BA32746BC}" sibTransId="{168E18EB-EA9B-4113-9958-09409282F2DE}"/>
    <dgm:cxn modelId="{6D78C4EB-0AF4-4E90-A44C-1D3770D94664}" type="presOf" srcId="{5FDC6A75-5A0C-4281-A3C8-486C25BD342F}" destId="{5F062F9F-3967-4EBD-AFCD-16D09AA45A52}" srcOrd="0" destOrd="0" presId="urn:microsoft.com/office/officeart/2005/8/layout/default"/>
    <dgm:cxn modelId="{FA4E6CE8-660F-4C91-96D0-6B510B435608}" srcId="{722F8E2C-88B1-47CF-9AC4-B266C7A14370}" destId="{9AC2AA97-136C-4881-8AE5-40C333215F34}" srcOrd="3" destOrd="0" parTransId="{D9A137D4-6E05-4B7F-85F5-32FED2B8D0AB}" sibTransId="{51FE6CF5-8E9E-43E1-B2A0-EF7ABC7EDD8B}"/>
    <dgm:cxn modelId="{CF629661-F143-4CF7-A1DB-3B7CD2C7359A}" srcId="{722F8E2C-88B1-47CF-9AC4-B266C7A14370}" destId="{C8F15C48-E732-46AC-8D8B-21CF7E0D736D}" srcOrd="2" destOrd="0" parTransId="{2A80FD64-ECD6-46FD-9087-9B5D31EBF5CF}" sibTransId="{DF5938FF-8535-4E1D-A3D0-59E27201A15E}"/>
    <dgm:cxn modelId="{C5888568-D642-4822-926B-9AF98B7336E8}" type="presOf" srcId="{9AC2AA97-136C-4881-8AE5-40C333215F34}" destId="{48AFF37F-B85F-4A18-A9BF-A13E9561EF9F}" srcOrd="0" destOrd="0" presId="urn:microsoft.com/office/officeart/2005/8/layout/default"/>
    <dgm:cxn modelId="{E88CA153-3FD0-4096-BDCD-3AD0917BC8CF}" srcId="{722F8E2C-88B1-47CF-9AC4-B266C7A14370}" destId="{07E5C104-E667-4A27-8F86-0C15815C8FC8}" srcOrd="7" destOrd="0" parTransId="{6C474F24-552A-423F-A906-04A41232CD47}" sibTransId="{16AD1F6B-8BD8-4056-BDCA-1012BC9ED91E}"/>
    <dgm:cxn modelId="{984226C2-11A9-453F-B4AA-27AA4C3CAD70}" type="presOf" srcId="{7BC72383-3696-419B-AB5D-F1CD27456797}" destId="{6CB95568-E97D-4D13-AB49-47CAD64753A7}" srcOrd="0" destOrd="0" presId="urn:microsoft.com/office/officeart/2005/8/layout/default"/>
    <dgm:cxn modelId="{DC3B72D7-38E2-4296-A6C7-198A88E96ACA}" type="presOf" srcId="{ECB2C5DE-60FE-4298-9FE5-F6A305F70D70}" destId="{44001490-ADB3-401C-8D7C-423D36A4C28C}" srcOrd="0" destOrd="0" presId="urn:microsoft.com/office/officeart/2005/8/layout/default"/>
    <dgm:cxn modelId="{D55A3A9A-CEA5-4AC5-8E7C-DE3B6D17A843}" srcId="{722F8E2C-88B1-47CF-9AC4-B266C7A14370}" destId="{88C592A8-CDBE-4308-93D2-744931F0FB8A}" srcOrd="5" destOrd="0" parTransId="{D3AF3BF1-E4A3-4F6B-A51F-2974C544E016}" sibTransId="{DF9FC49F-0175-4993-9633-0EBE259D362A}"/>
    <dgm:cxn modelId="{5414FE8A-DB0D-4167-A2B1-EED23BA7789F}" srcId="{722F8E2C-88B1-47CF-9AC4-B266C7A14370}" destId="{ECB2C5DE-60FE-4298-9FE5-F6A305F70D70}" srcOrd="0" destOrd="0" parTransId="{EAFB7552-1131-4A9B-AA1B-8BEA1B96E9DE}" sibTransId="{15FAED9F-181F-4A4C-89BD-DD77F63106E8}"/>
    <dgm:cxn modelId="{A17FC3FA-40AA-4EC6-BF37-575D14C64EF2}" type="presOf" srcId="{AEA384A1-797A-40ED-89CD-D610DB8F12DF}" destId="{C60BAC20-96AE-4DD5-B2E4-D6F12C31EA79}" srcOrd="0" destOrd="0" presId="urn:microsoft.com/office/officeart/2005/8/layout/default"/>
    <dgm:cxn modelId="{40D3D460-51B3-4683-AECF-DF0C60B3AA0E}" type="presOf" srcId="{07E5C104-E667-4A27-8F86-0C15815C8FC8}" destId="{BF980FCC-4917-4D10-9E26-A295938CD1F3}" srcOrd="0" destOrd="0" presId="urn:microsoft.com/office/officeart/2005/8/layout/default"/>
    <dgm:cxn modelId="{88872944-239F-4255-A42E-BF8E091D10AE}" srcId="{722F8E2C-88B1-47CF-9AC4-B266C7A14370}" destId="{7BC72383-3696-419B-AB5D-F1CD27456797}" srcOrd="4" destOrd="0" parTransId="{30ACC4F8-C26A-4174-892C-469F9CFBA5EB}" sibTransId="{B1116BF0-00F0-44CD-B3FC-BABAD064FCE6}"/>
    <dgm:cxn modelId="{EF0E7226-7049-463A-B24F-E78F48068E0B}" type="presOf" srcId="{88C592A8-CDBE-4308-93D2-744931F0FB8A}" destId="{77F0B3E0-0295-43C4-9E2E-67DBD4E706FB}" srcOrd="0" destOrd="0" presId="urn:microsoft.com/office/officeart/2005/8/layout/default"/>
    <dgm:cxn modelId="{583A248B-C28A-4E1F-992A-FFEE60362281}" type="presParOf" srcId="{CC6C3E15-24A0-4856-87E7-AB6D40CBE454}" destId="{44001490-ADB3-401C-8D7C-423D36A4C28C}" srcOrd="0" destOrd="0" presId="urn:microsoft.com/office/officeart/2005/8/layout/default"/>
    <dgm:cxn modelId="{DB6BDC8A-5259-41CB-A999-9715241FE2FA}" type="presParOf" srcId="{CC6C3E15-24A0-4856-87E7-AB6D40CBE454}" destId="{8E133B80-5FBE-47BE-9DE4-1D254AEE506A}" srcOrd="1" destOrd="0" presId="urn:microsoft.com/office/officeart/2005/8/layout/default"/>
    <dgm:cxn modelId="{5A601346-22DE-4B97-B4E8-AE5CB81CD085}" type="presParOf" srcId="{CC6C3E15-24A0-4856-87E7-AB6D40CBE454}" destId="{F669F848-A652-4B5D-86AD-5A3A989AD16E}" srcOrd="2" destOrd="0" presId="urn:microsoft.com/office/officeart/2005/8/layout/default"/>
    <dgm:cxn modelId="{175BE01C-9DFE-42E9-BE2B-839BDF3FB45F}" type="presParOf" srcId="{CC6C3E15-24A0-4856-87E7-AB6D40CBE454}" destId="{A290ED3C-9290-4BE1-AA23-4E35C9D0F280}" srcOrd="3" destOrd="0" presId="urn:microsoft.com/office/officeart/2005/8/layout/default"/>
    <dgm:cxn modelId="{75184611-1B76-454A-8254-0EF653F27E46}" type="presParOf" srcId="{CC6C3E15-24A0-4856-87E7-AB6D40CBE454}" destId="{C64EAFA5-DDD5-492D-992E-6997AA06F46B}" srcOrd="4" destOrd="0" presId="urn:microsoft.com/office/officeart/2005/8/layout/default"/>
    <dgm:cxn modelId="{B29BD441-F0B2-4FC2-8050-BE44151E5F6F}" type="presParOf" srcId="{CC6C3E15-24A0-4856-87E7-AB6D40CBE454}" destId="{D81AA93D-9556-4F78-B2CA-DFE62E8F9CC5}" srcOrd="5" destOrd="0" presId="urn:microsoft.com/office/officeart/2005/8/layout/default"/>
    <dgm:cxn modelId="{7601F702-5E40-4ABF-B472-C8B12812D4B8}" type="presParOf" srcId="{CC6C3E15-24A0-4856-87E7-AB6D40CBE454}" destId="{48AFF37F-B85F-4A18-A9BF-A13E9561EF9F}" srcOrd="6" destOrd="0" presId="urn:microsoft.com/office/officeart/2005/8/layout/default"/>
    <dgm:cxn modelId="{FF0E257D-B1FE-48DF-B3AF-16D75AA69489}" type="presParOf" srcId="{CC6C3E15-24A0-4856-87E7-AB6D40CBE454}" destId="{6C045C93-971C-45BD-B299-7D80C585B9A8}" srcOrd="7" destOrd="0" presId="urn:microsoft.com/office/officeart/2005/8/layout/default"/>
    <dgm:cxn modelId="{288E75B6-1587-4C96-975B-1138DEAFC202}" type="presParOf" srcId="{CC6C3E15-24A0-4856-87E7-AB6D40CBE454}" destId="{6CB95568-E97D-4D13-AB49-47CAD64753A7}" srcOrd="8" destOrd="0" presId="urn:microsoft.com/office/officeart/2005/8/layout/default"/>
    <dgm:cxn modelId="{FE0BCF43-2F72-4697-86DF-5E475AB89C42}" type="presParOf" srcId="{CC6C3E15-24A0-4856-87E7-AB6D40CBE454}" destId="{F5D811BC-87B2-46BD-9632-792FE2FE9250}" srcOrd="9" destOrd="0" presId="urn:microsoft.com/office/officeart/2005/8/layout/default"/>
    <dgm:cxn modelId="{87AFF1E9-E6BE-4755-A0D6-EF588DBBC97A}" type="presParOf" srcId="{CC6C3E15-24A0-4856-87E7-AB6D40CBE454}" destId="{77F0B3E0-0295-43C4-9E2E-67DBD4E706FB}" srcOrd="10" destOrd="0" presId="urn:microsoft.com/office/officeart/2005/8/layout/default"/>
    <dgm:cxn modelId="{978B94A2-72E4-4A17-966F-E9EDE7D3762F}" type="presParOf" srcId="{CC6C3E15-24A0-4856-87E7-AB6D40CBE454}" destId="{90823904-A882-428B-B903-23B7D7BBCA6B}" srcOrd="11" destOrd="0" presId="urn:microsoft.com/office/officeart/2005/8/layout/default"/>
    <dgm:cxn modelId="{31705BA3-FDA8-4C79-86CF-03DF7E41863E}" type="presParOf" srcId="{CC6C3E15-24A0-4856-87E7-AB6D40CBE454}" destId="{5F062F9F-3967-4EBD-AFCD-16D09AA45A52}" srcOrd="12" destOrd="0" presId="urn:microsoft.com/office/officeart/2005/8/layout/default"/>
    <dgm:cxn modelId="{D8E5AF30-CDCF-457E-9B32-B96396ACACED}" type="presParOf" srcId="{CC6C3E15-24A0-4856-87E7-AB6D40CBE454}" destId="{AB729E60-DB08-467B-8AA1-E3D86BF24E04}" srcOrd="13" destOrd="0" presId="urn:microsoft.com/office/officeart/2005/8/layout/default"/>
    <dgm:cxn modelId="{6FEE7903-96D6-435E-8D21-A4EC3307C0DA}" type="presParOf" srcId="{CC6C3E15-24A0-4856-87E7-AB6D40CBE454}" destId="{BF980FCC-4917-4D10-9E26-A295938CD1F3}" srcOrd="14" destOrd="0" presId="urn:microsoft.com/office/officeart/2005/8/layout/default"/>
    <dgm:cxn modelId="{F74A0E00-4781-454A-A850-A17449BCFD6F}" type="presParOf" srcId="{CC6C3E15-24A0-4856-87E7-AB6D40CBE454}" destId="{51E155C2-9075-47DE-8A7B-82C93C3CD1AA}" srcOrd="15" destOrd="0" presId="urn:microsoft.com/office/officeart/2005/8/layout/default"/>
    <dgm:cxn modelId="{CB1F0B23-EF3E-4D24-B6A7-8251E2FE2C15}" type="presParOf" srcId="{CC6C3E15-24A0-4856-87E7-AB6D40CBE454}" destId="{0A29E4CB-E2BC-45C2-8E4F-D3683488387D}" srcOrd="16" destOrd="0" presId="urn:microsoft.com/office/officeart/2005/8/layout/default"/>
    <dgm:cxn modelId="{75D9F58D-F6E8-491A-900D-286B74B10B00}" type="presParOf" srcId="{CC6C3E15-24A0-4856-87E7-AB6D40CBE454}" destId="{1BC0DB54-F6DB-469F-974C-AE67104630F1}" srcOrd="17" destOrd="0" presId="urn:microsoft.com/office/officeart/2005/8/layout/default"/>
    <dgm:cxn modelId="{05793695-E280-4EA9-97A5-1187A83C1A83}" type="presParOf" srcId="{CC6C3E15-24A0-4856-87E7-AB6D40CBE454}" destId="{6CFD84B4-8F7B-40F3-95E6-5312742EBBAE}" srcOrd="18" destOrd="0" presId="urn:microsoft.com/office/officeart/2005/8/layout/default"/>
    <dgm:cxn modelId="{FEEAD9BD-4888-46A7-AD01-AC16C9420552}" type="presParOf" srcId="{CC6C3E15-24A0-4856-87E7-AB6D40CBE454}" destId="{83CD63CE-80EC-4F89-B95D-EEF2DD0F4826}" srcOrd="19" destOrd="0" presId="urn:microsoft.com/office/officeart/2005/8/layout/default"/>
    <dgm:cxn modelId="{E5628767-349F-4517-8846-0ACE380A30A7}" type="presParOf" srcId="{CC6C3E15-24A0-4856-87E7-AB6D40CBE454}" destId="{C60BAC20-96AE-4DD5-B2E4-D6F12C31EA79}" srcOrd="20" destOrd="0" presId="urn:microsoft.com/office/officeart/2005/8/layout/default"/>
    <dgm:cxn modelId="{9B942D6D-026C-4223-B680-1FC5CD83F670}" type="presParOf" srcId="{CC6C3E15-24A0-4856-87E7-AB6D40CBE454}" destId="{6491C5CD-CBEA-4423-B6B1-7353DE5943C7}" srcOrd="21" destOrd="0" presId="urn:microsoft.com/office/officeart/2005/8/layout/default"/>
    <dgm:cxn modelId="{641266C9-402F-4B20-8A14-634FAFF0A6AD}" type="presParOf" srcId="{CC6C3E15-24A0-4856-87E7-AB6D40CBE454}" destId="{E1482B8F-B3B3-414E-BABF-9101733A0243}" srcOrd="22" destOrd="0" presId="urn:microsoft.com/office/officeart/2005/8/layout/default"/>
  </dgm:cxnLst>
  <dgm:bg>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l="50000" t="50000" r="50000" b="50000"/>
      </a:path>
      <a:tileRect/>
    </a:gradFill>
    <a:effectLst>
      <a:softEdge rad="635000"/>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To limit the records in </a:t>
          </a:r>
          <a:r>
            <a:rPr lang="en-US" sz="2000" dirty="0" err="1" smtClean="0">
              <a:solidFill>
                <a:srgbClr val="000000"/>
              </a:solidFill>
            </a:rPr>
            <a:t>MongoDB</a:t>
          </a:r>
          <a:r>
            <a:rPr lang="en-US" sz="2000" dirty="0" smtClean="0">
              <a:solidFill>
                <a:srgbClr val="000000"/>
              </a:solidFill>
            </a:rPr>
            <a:t>, you need to use </a:t>
          </a:r>
          <a:r>
            <a:rPr lang="en-US" sz="2000" b="1" dirty="0" smtClean="0">
              <a:solidFill>
                <a:srgbClr val="000000"/>
              </a:solidFill>
            </a:rPr>
            <a:t>limit()</a:t>
          </a:r>
          <a:r>
            <a:rPr lang="en-US" sz="2000" dirty="0" smtClean="0">
              <a:solidFill>
                <a:srgbClr val="000000"/>
              </a:solidFill>
            </a:rPr>
            <a:t> method. </a:t>
          </a:r>
          <a:r>
            <a:rPr lang="en-US" sz="2000" b="1" dirty="0" smtClean="0">
              <a:solidFill>
                <a:srgbClr val="000000"/>
              </a:solidFill>
            </a:rPr>
            <a:t>limit()</a:t>
          </a:r>
          <a:r>
            <a:rPr lang="en-US" sz="2000" dirty="0" smtClean="0">
              <a:solidFill>
                <a:srgbClr val="000000"/>
              </a:solidFill>
            </a:rPr>
            <a:t> method accepts one number type argument, which is number of documents that you want to displayed.</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8E5CDFCA-F4E2-4E7A-BD47-C718490A8977}">
      <dgm:prSet custT="1"/>
      <dgm:spPr/>
      <dgm:t>
        <a:bodyPr/>
        <a:lstStyle/>
        <a:p>
          <a:r>
            <a:rPr lang="en-US" sz="2000" dirty="0" err="1" smtClean="0">
              <a:solidFill>
                <a:srgbClr val="000000"/>
              </a:solidFill>
            </a:rPr>
            <a:t>db.mycol.find</a:t>
          </a:r>
          <a:r>
            <a:rPr lang="en-US" sz="2000" dirty="0" smtClean="0">
              <a:solidFill>
                <a:srgbClr val="000000"/>
              </a:solidFill>
            </a:rPr>
            <a:t>({},{"title":1,_id:0}).limit(2) {"title":"</a:t>
          </a:r>
          <a:r>
            <a:rPr lang="en-US" sz="2000" dirty="0" err="1" smtClean="0">
              <a:solidFill>
                <a:srgbClr val="000000"/>
              </a:solidFill>
            </a:rPr>
            <a:t>MongoDB</a:t>
          </a:r>
          <a:r>
            <a:rPr lang="en-US" sz="2000" dirty="0" smtClean="0">
              <a:solidFill>
                <a:srgbClr val="000000"/>
              </a:solidFill>
            </a:rPr>
            <a:t> Overview"} {"title":"</a:t>
          </a:r>
          <a:r>
            <a:rPr lang="en-US" sz="2000" dirty="0" err="1" smtClean="0">
              <a:solidFill>
                <a:srgbClr val="000000"/>
              </a:solidFill>
            </a:rPr>
            <a:t>NoSQL</a:t>
          </a:r>
          <a:r>
            <a:rPr lang="en-US" sz="2000" dirty="0" smtClean="0">
              <a:solidFill>
                <a:srgbClr val="000000"/>
              </a:solidFill>
            </a:rPr>
            <a:t> Overview"}    </a:t>
          </a:r>
        </a:p>
      </dgm:t>
    </dgm:pt>
    <dgm:pt modelId="{EED999F9-3B8C-4D15-B2CC-AC2391EE85D2}" type="parTrans" cxnId="{EEC50B6C-140E-42B2-A6F2-92B99AB519D8}">
      <dgm:prSet/>
      <dgm:spPr/>
      <dgm:t>
        <a:bodyPr/>
        <a:lstStyle/>
        <a:p>
          <a:endParaRPr lang="en-US" sz="2000">
            <a:solidFill>
              <a:srgbClr val="000000"/>
            </a:solidFill>
          </a:endParaRPr>
        </a:p>
      </dgm:t>
    </dgm:pt>
    <dgm:pt modelId="{2F7D8455-37FD-49D9-8154-F02067B8D006}" type="sibTrans" cxnId="{EEC50B6C-140E-42B2-A6F2-92B99AB519D8}">
      <dgm:prSet/>
      <dgm:spPr/>
      <dgm:t>
        <a:bodyPr/>
        <a:lstStyle/>
        <a:p>
          <a:endParaRPr lang="en-US" sz="2000">
            <a:solidFill>
              <a:srgbClr val="000000"/>
            </a:solidFill>
          </a:endParaRPr>
        </a:p>
      </dgm:t>
    </dgm:pt>
    <dgm:pt modelId="{CB5F0229-27D7-4981-9865-7ECC22C3C402}">
      <dgm:prSet custT="1"/>
      <dgm:spPr/>
      <dgm:t>
        <a:bodyPr/>
        <a:lstStyle/>
        <a:p>
          <a:r>
            <a:rPr lang="en-US" sz="2000" smtClean="0">
              <a:solidFill>
                <a:srgbClr val="000000"/>
              </a:solidFill>
            </a:rPr>
            <a:t>SKIP method()</a:t>
          </a:r>
          <a:endParaRPr lang="en-US" sz="2000" dirty="0" smtClean="0">
            <a:solidFill>
              <a:srgbClr val="000000"/>
            </a:solidFill>
          </a:endParaRPr>
        </a:p>
      </dgm:t>
    </dgm:pt>
    <dgm:pt modelId="{27615702-28FA-4B59-8376-C38EA4A30B72}" type="parTrans" cxnId="{C5AC8F59-E90E-4349-A548-7378F85CB0DD}">
      <dgm:prSet/>
      <dgm:spPr/>
      <dgm:t>
        <a:bodyPr/>
        <a:lstStyle/>
        <a:p>
          <a:endParaRPr lang="en-US" sz="2000">
            <a:solidFill>
              <a:srgbClr val="000000"/>
            </a:solidFill>
          </a:endParaRPr>
        </a:p>
      </dgm:t>
    </dgm:pt>
    <dgm:pt modelId="{B8FFB26F-3481-4EA7-9214-296BBC4629D8}" type="sibTrans" cxnId="{C5AC8F59-E90E-4349-A548-7378F85CB0DD}">
      <dgm:prSet/>
      <dgm:spPr/>
      <dgm:t>
        <a:bodyPr/>
        <a:lstStyle/>
        <a:p>
          <a:endParaRPr lang="en-US" sz="2000">
            <a:solidFill>
              <a:srgbClr val="000000"/>
            </a:solidFill>
          </a:endParaRPr>
        </a:p>
      </dgm:t>
    </dgm:pt>
    <dgm:pt modelId="{7F4F40EF-1866-4CD7-B24E-8272C3D07998}">
      <dgm:prSet custT="1"/>
      <dgm:spPr/>
      <dgm:t>
        <a:bodyPr/>
        <a:lstStyle/>
        <a:p>
          <a:r>
            <a:rPr lang="en-US" sz="2000" smtClean="0">
              <a:solidFill>
                <a:srgbClr val="000000"/>
              </a:solidFill>
            </a:rPr>
            <a:t>Apart from limit() method there is one more method </a:t>
          </a:r>
          <a:r>
            <a:rPr lang="en-US" sz="2000" b="1" smtClean="0">
              <a:solidFill>
                <a:srgbClr val="000000"/>
              </a:solidFill>
            </a:rPr>
            <a:t>skip()</a:t>
          </a:r>
          <a:r>
            <a:rPr lang="en-US" sz="2000" smtClean="0">
              <a:solidFill>
                <a:srgbClr val="000000"/>
              </a:solidFill>
            </a:rPr>
            <a:t> which also accepts number type argument and used to skip number of documents.</a:t>
          </a:r>
          <a:endParaRPr lang="en-US" sz="2000" dirty="0" smtClean="0">
            <a:solidFill>
              <a:srgbClr val="000000"/>
            </a:solidFill>
          </a:endParaRPr>
        </a:p>
      </dgm:t>
    </dgm:pt>
    <dgm:pt modelId="{3DA43834-1E73-4138-8511-02F6ADA11085}" type="parTrans" cxnId="{D82E1F5F-8545-48FC-B46E-7BB9F6B9CA77}">
      <dgm:prSet/>
      <dgm:spPr/>
      <dgm:t>
        <a:bodyPr/>
        <a:lstStyle/>
        <a:p>
          <a:endParaRPr lang="en-US" sz="2000">
            <a:solidFill>
              <a:srgbClr val="000000"/>
            </a:solidFill>
          </a:endParaRPr>
        </a:p>
      </dgm:t>
    </dgm:pt>
    <dgm:pt modelId="{247ED92A-17D6-4EDF-86B4-22B674565115}" type="sibTrans" cxnId="{D82E1F5F-8545-48FC-B46E-7BB9F6B9CA77}">
      <dgm:prSet/>
      <dgm:spPr/>
      <dgm:t>
        <a:bodyPr/>
        <a:lstStyle/>
        <a:p>
          <a:endParaRPr lang="en-US" sz="2000">
            <a:solidFill>
              <a:srgbClr val="000000"/>
            </a:solidFill>
          </a:endParaRPr>
        </a:p>
      </dgm:t>
    </dgm:pt>
    <dgm:pt modelId="{FD05F51A-7A9C-46B4-88EC-2D1802EE626E}">
      <dgm:prSet custT="1"/>
      <dgm:spPr/>
      <dgm:t>
        <a:bodyPr/>
        <a:lstStyle/>
        <a:p>
          <a:r>
            <a:rPr lang="en-US" sz="2000" dirty="0" err="1" smtClean="0">
              <a:solidFill>
                <a:srgbClr val="000000"/>
              </a:solidFill>
            </a:rPr>
            <a:t>db.mycol.find</a:t>
          </a:r>
          <a:r>
            <a:rPr lang="en-US" sz="2000" dirty="0" smtClean="0">
              <a:solidFill>
                <a:srgbClr val="000000"/>
              </a:solidFill>
            </a:rPr>
            <a:t>({},{"title":1,_id:0}).limit(1).skip(1)</a:t>
          </a:r>
        </a:p>
      </dgm:t>
    </dgm:pt>
    <dgm:pt modelId="{1695885C-DD7A-46B7-B169-25F87EAB6ED2}" type="parTrans" cxnId="{02ECBA05-518B-40AD-82D9-90EFB484DE96}">
      <dgm:prSet/>
      <dgm:spPr/>
      <dgm:t>
        <a:bodyPr/>
        <a:lstStyle/>
        <a:p>
          <a:endParaRPr lang="en-US" sz="2000">
            <a:solidFill>
              <a:srgbClr val="000000"/>
            </a:solidFill>
          </a:endParaRPr>
        </a:p>
      </dgm:t>
    </dgm:pt>
    <dgm:pt modelId="{D029591C-181B-4756-9416-C05173F6E975}" type="sibTrans" cxnId="{02ECBA05-518B-40AD-82D9-90EFB484DE96}">
      <dgm:prSet/>
      <dgm:spPr/>
      <dgm:t>
        <a:bodyPr/>
        <a:lstStyle/>
        <a:p>
          <a:endParaRPr lang="en-US" sz="2000">
            <a:solidFill>
              <a:srgbClr val="000000"/>
            </a:solidFill>
          </a:endParaRPr>
        </a:p>
      </dgm:t>
    </dgm:pt>
    <dgm:pt modelId="{61B89855-CE5E-4E93-BE4A-23017806AB32}">
      <dgm:prSet custT="1"/>
      <dgm:spPr/>
      <dgm:t>
        <a:bodyPr/>
        <a:lstStyle/>
        <a:p>
          <a:r>
            <a:rPr lang="en-US" sz="2000" smtClean="0">
              <a:solidFill>
                <a:srgbClr val="000000"/>
              </a:solidFill>
            </a:rPr>
            <a:t>default value in </a:t>
          </a:r>
          <a:r>
            <a:rPr lang="en-US" sz="2000" b="1" smtClean="0">
              <a:solidFill>
                <a:srgbClr val="000000"/>
              </a:solidFill>
            </a:rPr>
            <a:t>skip()</a:t>
          </a:r>
          <a:r>
            <a:rPr lang="en-US" sz="2000" smtClean="0">
              <a:solidFill>
                <a:srgbClr val="000000"/>
              </a:solidFill>
            </a:rPr>
            <a:t> method is 0</a:t>
          </a:r>
          <a:endParaRPr lang="en-US" sz="2000" dirty="0" smtClean="0">
            <a:solidFill>
              <a:srgbClr val="000000"/>
            </a:solidFill>
          </a:endParaRPr>
        </a:p>
      </dgm:t>
    </dgm:pt>
    <dgm:pt modelId="{0F410A7C-0DE8-4D68-99D2-654B6520C723}" type="parTrans" cxnId="{9D1A4B18-A41F-4825-BC0A-F4D5E425E254}">
      <dgm:prSet/>
      <dgm:spPr/>
      <dgm:t>
        <a:bodyPr/>
        <a:lstStyle/>
        <a:p>
          <a:endParaRPr lang="en-US" sz="2000">
            <a:solidFill>
              <a:srgbClr val="000000"/>
            </a:solidFill>
          </a:endParaRPr>
        </a:p>
      </dgm:t>
    </dgm:pt>
    <dgm:pt modelId="{724FB4D6-D077-4416-B9BC-FA52E3B71EB3}" type="sibTrans" cxnId="{9D1A4B18-A41F-4825-BC0A-F4D5E425E254}">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4" custScaleY="85546">
        <dgm:presLayoutVars>
          <dgm:chMax val="0"/>
          <dgm:bulletEnabled val="1"/>
        </dgm:presLayoutVars>
      </dgm:prSet>
      <dgm:spPr/>
      <dgm:t>
        <a:bodyPr/>
        <a:lstStyle/>
        <a:p>
          <a:endParaRPr lang="en-US"/>
        </a:p>
      </dgm:t>
    </dgm:pt>
    <dgm:pt modelId="{D35D2B51-CDB9-456F-AB69-03B1DA780EB7}" type="pres">
      <dgm:prSet presAssocID="{01B48101-CFA8-4641-83C7-B22F9ABEB30B}" presName="childText" presStyleLbl="revTx" presStyleIdx="0" presStyleCnt="2">
        <dgm:presLayoutVars>
          <dgm:bulletEnabled val="1"/>
        </dgm:presLayoutVars>
      </dgm:prSet>
      <dgm:spPr/>
      <dgm:t>
        <a:bodyPr/>
        <a:lstStyle/>
        <a:p>
          <a:endParaRPr lang="en-US"/>
        </a:p>
      </dgm:t>
    </dgm:pt>
    <dgm:pt modelId="{0AFCB188-DC82-4DCD-A0D8-C81696D24E2F}" type="pres">
      <dgm:prSet presAssocID="{CB5F0229-27D7-4981-9865-7ECC22C3C402}" presName="parentText" presStyleLbl="node1" presStyleIdx="1" presStyleCnt="4" custScaleY="76770">
        <dgm:presLayoutVars>
          <dgm:chMax val="0"/>
          <dgm:bulletEnabled val="1"/>
        </dgm:presLayoutVars>
      </dgm:prSet>
      <dgm:spPr/>
      <dgm:t>
        <a:bodyPr/>
        <a:lstStyle/>
        <a:p>
          <a:endParaRPr lang="en-US"/>
        </a:p>
      </dgm:t>
    </dgm:pt>
    <dgm:pt modelId="{A143CD17-842B-43EC-988A-75F76632532B}" type="pres">
      <dgm:prSet presAssocID="{B8FFB26F-3481-4EA7-9214-296BBC4629D8}" presName="spacer" presStyleCnt="0"/>
      <dgm:spPr/>
    </dgm:pt>
    <dgm:pt modelId="{F4D57505-3464-4986-939C-2C77BCD61EA5}" type="pres">
      <dgm:prSet presAssocID="{7F4F40EF-1866-4CD7-B24E-8272C3D07998}" presName="parentText" presStyleLbl="node1" presStyleIdx="2" presStyleCnt="4" custScaleY="74978">
        <dgm:presLayoutVars>
          <dgm:chMax val="0"/>
          <dgm:bulletEnabled val="1"/>
        </dgm:presLayoutVars>
      </dgm:prSet>
      <dgm:spPr/>
      <dgm:t>
        <a:bodyPr/>
        <a:lstStyle/>
        <a:p>
          <a:endParaRPr lang="en-US"/>
        </a:p>
      </dgm:t>
    </dgm:pt>
    <dgm:pt modelId="{E34A6928-2ABC-4E52-89B4-FAD51199E5CC}" type="pres">
      <dgm:prSet presAssocID="{7F4F40EF-1866-4CD7-B24E-8272C3D07998}" presName="childText" presStyleLbl="revTx" presStyleIdx="1" presStyleCnt="2">
        <dgm:presLayoutVars>
          <dgm:bulletEnabled val="1"/>
        </dgm:presLayoutVars>
      </dgm:prSet>
      <dgm:spPr/>
      <dgm:t>
        <a:bodyPr/>
        <a:lstStyle/>
        <a:p>
          <a:endParaRPr lang="en-US"/>
        </a:p>
      </dgm:t>
    </dgm:pt>
    <dgm:pt modelId="{FFC45AC7-A8E9-4D86-936A-F0EB0EF82BCD}" type="pres">
      <dgm:prSet presAssocID="{61B89855-CE5E-4E93-BE4A-23017806AB32}" presName="parentText" presStyleLbl="node1" presStyleIdx="3" presStyleCnt="4" custScaleY="86045">
        <dgm:presLayoutVars>
          <dgm:chMax val="0"/>
          <dgm:bulletEnabled val="1"/>
        </dgm:presLayoutVars>
      </dgm:prSet>
      <dgm:spPr/>
      <dgm:t>
        <a:bodyPr/>
        <a:lstStyle/>
        <a:p>
          <a:endParaRPr lang="en-US"/>
        </a:p>
      </dgm:t>
    </dgm:pt>
  </dgm:ptLst>
  <dgm:cxnLst>
    <dgm:cxn modelId="{C5AC8F59-E90E-4349-A548-7378F85CB0DD}" srcId="{29B1402D-A153-4C5A-BE98-8D9F1780C5D8}" destId="{CB5F0229-27D7-4981-9865-7ECC22C3C402}" srcOrd="1" destOrd="0" parTransId="{27615702-28FA-4B59-8376-C38EA4A30B72}" sibTransId="{B8FFB26F-3481-4EA7-9214-296BBC4629D8}"/>
    <dgm:cxn modelId="{02ECBA05-518B-40AD-82D9-90EFB484DE96}" srcId="{7F4F40EF-1866-4CD7-B24E-8272C3D07998}" destId="{FD05F51A-7A9C-46B4-88EC-2D1802EE626E}" srcOrd="0" destOrd="0" parTransId="{1695885C-DD7A-46B7-B169-25F87EAB6ED2}" sibTransId="{D029591C-181B-4756-9416-C05173F6E975}"/>
    <dgm:cxn modelId="{350FF532-9D65-4114-81BA-CDABA9B43822}" type="presOf" srcId="{8E5CDFCA-F4E2-4E7A-BD47-C718490A8977}" destId="{D35D2B51-CDB9-456F-AB69-03B1DA780EB7}" srcOrd="0" destOrd="0" presId="urn:microsoft.com/office/officeart/2005/8/layout/vList2"/>
    <dgm:cxn modelId="{9D1A4B18-A41F-4825-BC0A-F4D5E425E254}" srcId="{29B1402D-A153-4C5A-BE98-8D9F1780C5D8}" destId="{61B89855-CE5E-4E93-BE4A-23017806AB32}" srcOrd="3" destOrd="0" parTransId="{0F410A7C-0DE8-4D68-99D2-654B6520C723}" sibTransId="{724FB4D6-D077-4416-B9BC-FA52E3B71EB3}"/>
    <dgm:cxn modelId="{E07CAD63-0E86-4D7B-A66A-5C3588C48197}" srcId="{29B1402D-A153-4C5A-BE98-8D9F1780C5D8}" destId="{01B48101-CFA8-4641-83C7-B22F9ABEB30B}" srcOrd="0" destOrd="0" parTransId="{4D5AEF54-14FE-4BA4-987A-BECEB44108D1}" sibTransId="{F03A470E-D788-4E8C-8198-3EC2B90C12B1}"/>
    <dgm:cxn modelId="{7F33EA58-CE84-44E8-9AD1-C562F66C111C}" type="presOf" srcId="{01B48101-CFA8-4641-83C7-B22F9ABEB30B}" destId="{A77B38D6-8EF8-4F56-B969-6807478B1038}" srcOrd="0" destOrd="0" presId="urn:microsoft.com/office/officeart/2005/8/layout/vList2"/>
    <dgm:cxn modelId="{102584B8-70A7-40C7-9CDF-BCB92BE62377}" type="presOf" srcId="{7F4F40EF-1866-4CD7-B24E-8272C3D07998}" destId="{F4D57505-3464-4986-939C-2C77BCD61EA5}" srcOrd="0" destOrd="0" presId="urn:microsoft.com/office/officeart/2005/8/layout/vList2"/>
    <dgm:cxn modelId="{1B8ADAEE-E247-40FD-B945-13E038243923}" type="presOf" srcId="{29B1402D-A153-4C5A-BE98-8D9F1780C5D8}" destId="{EA2E1B46-256E-4363-AF1A-0C8557BCBA36}" srcOrd="0" destOrd="0" presId="urn:microsoft.com/office/officeart/2005/8/layout/vList2"/>
    <dgm:cxn modelId="{EEC50B6C-140E-42B2-A6F2-92B99AB519D8}" srcId="{01B48101-CFA8-4641-83C7-B22F9ABEB30B}" destId="{8E5CDFCA-F4E2-4E7A-BD47-C718490A8977}" srcOrd="0" destOrd="0" parTransId="{EED999F9-3B8C-4D15-B2CC-AC2391EE85D2}" sibTransId="{2F7D8455-37FD-49D9-8154-F02067B8D006}"/>
    <dgm:cxn modelId="{573ED943-0B55-4A87-B9CA-96269A6F929A}" type="presOf" srcId="{FD05F51A-7A9C-46B4-88EC-2D1802EE626E}" destId="{E34A6928-2ABC-4E52-89B4-FAD51199E5CC}" srcOrd="0" destOrd="0" presId="urn:microsoft.com/office/officeart/2005/8/layout/vList2"/>
    <dgm:cxn modelId="{D82E1F5F-8545-48FC-B46E-7BB9F6B9CA77}" srcId="{29B1402D-A153-4C5A-BE98-8D9F1780C5D8}" destId="{7F4F40EF-1866-4CD7-B24E-8272C3D07998}" srcOrd="2" destOrd="0" parTransId="{3DA43834-1E73-4138-8511-02F6ADA11085}" sibTransId="{247ED92A-17D6-4EDF-86B4-22B674565115}"/>
    <dgm:cxn modelId="{C7D611D3-F44A-4244-91E2-D340187CB7FD}" type="presOf" srcId="{CB5F0229-27D7-4981-9865-7ECC22C3C402}" destId="{0AFCB188-DC82-4DCD-A0D8-C81696D24E2F}" srcOrd="0" destOrd="0" presId="urn:microsoft.com/office/officeart/2005/8/layout/vList2"/>
    <dgm:cxn modelId="{5C5CD66F-D08D-43FF-937E-579630D6197C}" type="presOf" srcId="{61B89855-CE5E-4E93-BE4A-23017806AB32}" destId="{FFC45AC7-A8E9-4D86-936A-F0EB0EF82BCD}" srcOrd="0" destOrd="0" presId="urn:microsoft.com/office/officeart/2005/8/layout/vList2"/>
    <dgm:cxn modelId="{844E0EF5-7E8B-4AC5-BDB7-AFB2F81DAE61}" type="presParOf" srcId="{EA2E1B46-256E-4363-AF1A-0C8557BCBA36}" destId="{A77B38D6-8EF8-4F56-B969-6807478B1038}" srcOrd="0" destOrd="0" presId="urn:microsoft.com/office/officeart/2005/8/layout/vList2"/>
    <dgm:cxn modelId="{AAE477D4-4667-4552-87B6-A89B5442AA74}" type="presParOf" srcId="{EA2E1B46-256E-4363-AF1A-0C8557BCBA36}" destId="{D35D2B51-CDB9-456F-AB69-03B1DA780EB7}" srcOrd="1" destOrd="0" presId="urn:microsoft.com/office/officeart/2005/8/layout/vList2"/>
    <dgm:cxn modelId="{24E03DCE-13F3-44A7-89E7-D8E6D981F807}" type="presParOf" srcId="{EA2E1B46-256E-4363-AF1A-0C8557BCBA36}" destId="{0AFCB188-DC82-4DCD-A0D8-C81696D24E2F}" srcOrd="2" destOrd="0" presId="urn:microsoft.com/office/officeart/2005/8/layout/vList2"/>
    <dgm:cxn modelId="{74A472E2-0C8F-4B54-936C-D362568F341F}" type="presParOf" srcId="{EA2E1B46-256E-4363-AF1A-0C8557BCBA36}" destId="{A143CD17-842B-43EC-988A-75F76632532B}" srcOrd="3" destOrd="0" presId="urn:microsoft.com/office/officeart/2005/8/layout/vList2"/>
    <dgm:cxn modelId="{A35B8DF4-D8E2-407C-9732-0756085F0725}" type="presParOf" srcId="{EA2E1B46-256E-4363-AF1A-0C8557BCBA36}" destId="{F4D57505-3464-4986-939C-2C77BCD61EA5}" srcOrd="4" destOrd="0" presId="urn:microsoft.com/office/officeart/2005/8/layout/vList2"/>
    <dgm:cxn modelId="{8B3A53FA-A49C-4A5F-B8AA-7D0117303E2A}" type="presParOf" srcId="{EA2E1B46-256E-4363-AF1A-0C8557BCBA36}" destId="{E34A6928-2ABC-4E52-89B4-FAD51199E5CC}" srcOrd="5" destOrd="0" presId="urn:microsoft.com/office/officeart/2005/8/layout/vList2"/>
    <dgm:cxn modelId="{68BC22AB-1EC3-4647-AFA3-33D871280AFA}" type="presParOf" srcId="{EA2E1B46-256E-4363-AF1A-0C8557BCBA36}" destId="{FFC45AC7-A8E9-4D86-936A-F0EB0EF82BCD}" srcOrd="6"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To sort documents in </a:t>
          </a:r>
          <a:r>
            <a:rPr lang="en-US" sz="2000" dirty="0" err="1" smtClean="0">
              <a:solidFill>
                <a:srgbClr val="000000"/>
              </a:solidFill>
            </a:rPr>
            <a:t>MongoDB</a:t>
          </a:r>
          <a:r>
            <a:rPr lang="en-US" sz="2000" dirty="0" smtClean="0">
              <a:solidFill>
                <a:srgbClr val="000000"/>
              </a:solidFill>
            </a:rPr>
            <a:t>, you need to use </a:t>
          </a:r>
          <a:r>
            <a:rPr lang="en-US" sz="2000" b="1" dirty="0" smtClean="0">
              <a:solidFill>
                <a:srgbClr val="000000"/>
              </a:solidFill>
            </a:rPr>
            <a:t>sort()</a:t>
          </a:r>
          <a:r>
            <a:rPr lang="en-US" sz="2000" dirty="0" smtClean="0">
              <a:solidFill>
                <a:srgbClr val="000000"/>
              </a:solidFill>
            </a:rPr>
            <a:t> method. </a:t>
          </a:r>
          <a:r>
            <a:rPr lang="en-US" sz="2000" b="1" dirty="0" smtClean="0">
              <a:solidFill>
                <a:srgbClr val="000000"/>
              </a:solidFill>
            </a:rPr>
            <a:t>sort()</a:t>
          </a:r>
          <a:r>
            <a:rPr lang="en-US" sz="2000" dirty="0" smtClean="0">
              <a:solidFill>
                <a:srgbClr val="000000"/>
              </a:solidFill>
            </a:rPr>
            <a:t> method accepts a document containing list of fields along with their sorting order. To specify sorting order 1 and -1 are used. 1 is used for ascending order while -1 is used for descending order</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29AFDDCE-BA69-45D0-8C44-1F9F8EB0E2A3}">
      <dgm:prSet custT="1"/>
      <dgm:spPr/>
      <dgm:t>
        <a:bodyPr/>
        <a:lstStyle/>
        <a:p>
          <a:r>
            <a:rPr lang="en-US" sz="2000" dirty="0" err="1" smtClean="0">
              <a:solidFill>
                <a:srgbClr val="000000"/>
              </a:solidFill>
            </a:rPr>
            <a:t>db.COLLECTION_NAME.find</a:t>
          </a:r>
          <a:r>
            <a:rPr lang="en-US" sz="2000" dirty="0" smtClean="0">
              <a:solidFill>
                <a:srgbClr val="000000"/>
              </a:solidFill>
            </a:rPr>
            <a:t>().sort({KEY:1}) </a:t>
          </a:r>
        </a:p>
      </dgm:t>
    </dgm:pt>
    <dgm:pt modelId="{DEEB2D8E-50C3-4602-BF0B-0D352BD87C23}" type="parTrans" cxnId="{688D2E29-180E-44A9-B739-6A2EBB32EA6E}">
      <dgm:prSet/>
      <dgm:spPr/>
      <dgm:t>
        <a:bodyPr/>
        <a:lstStyle/>
        <a:p>
          <a:endParaRPr lang="en-US" sz="2000">
            <a:solidFill>
              <a:srgbClr val="000000"/>
            </a:solidFill>
          </a:endParaRPr>
        </a:p>
      </dgm:t>
    </dgm:pt>
    <dgm:pt modelId="{8BD84820-F673-4B6C-95B2-AE5987C58E02}" type="sibTrans" cxnId="{688D2E29-180E-44A9-B739-6A2EBB32EA6E}">
      <dgm:prSet/>
      <dgm:spPr/>
      <dgm:t>
        <a:bodyPr/>
        <a:lstStyle/>
        <a:p>
          <a:endParaRPr lang="en-US" sz="2000">
            <a:solidFill>
              <a:srgbClr val="000000"/>
            </a:solidFill>
          </a:endParaRPr>
        </a:p>
      </dgm:t>
    </dgm:pt>
    <dgm:pt modelId="{4DADD490-0BE1-4135-838C-BE250D422569}">
      <dgm:prSet custT="1"/>
      <dgm:spPr/>
      <dgm:t>
        <a:bodyPr/>
        <a:lstStyle/>
        <a:p>
          <a:r>
            <a:rPr lang="en-US" sz="2000" dirty="0" err="1" smtClean="0">
              <a:solidFill>
                <a:srgbClr val="000000"/>
              </a:solidFill>
            </a:rPr>
            <a:t>db.mycol.find</a:t>
          </a:r>
          <a:r>
            <a:rPr lang="en-US" sz="2000" dirty="0" smtClean="0">
              <a:solidFill>
                <a:srgbClr val="000000"/>
              </a:solidFill>
            </a:rPr>
            <a:t>({},{"title":1,_id:0}).sort({"title":-1})</a:t>
          </a:r>
        </a:p>
      </dgm:t>
    </dgm:pt>
    <dgm:pt modelId="{1330F2F8-3B33-409B-8E15-49088AA5F9CA}" type="parTrans" cxnId="{FF545792-A434-4F62-9689-FE082F99EA20}">
      <dgm:prSet/>
      <dgm:spPr/>
      <dgm:t>
        <a:bodyPr/>
        <a:lstStyle/>
        <a:p>
          <a:endParaRPr lang="en-US" sz="2000">
            <a:solidFill>
              <a:srgbClr val="000000"/>
            </a:solidFill>
          </a:endParaRPr>
        </a:p>
      </dgm:t>
    </dgm:pt>
    <dgm:pt modelId="{896D006F-A2DE-482C-8DC0-E6CB94DAA14C}" type="sibTrans" cxnId="{FF545792-A434-4F62-9689-FE082F99EA20}">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1" custLinFactNeighborX="439" custLinFactNeighborY="-81410">
        <dgm:presLayoutVars>
          <dgm:chMax val="0"/>
          <dgm:bulletEnabled val="1"/>
        </dgm:presLayoutVars>
      </dgm:prSet>
      <dgm:spPr/>
      <dgm:t>
        <a:bodyPr/>
        <a:lstStyle/>
        <a:p>
          <a:endParaRPr lang="en-US"/>
        </a:p>
      </dgm:t>
    </dgm:pt>
    <dgm:pt modelId="{D35D2B51-CDB9-456F-AB69-03B1DA780EB7}" type="pres">
      <dgm:prSet presAssocID="{01B48101-CFA8-4641-83C7-B22F9ABEB30B}" presName="childText" presStyleLbl="revTx" presStyleIdx="0" presStyleCnt="1" custLinFactNeighborX="219" custLinFactNeighborY="-45924">
        <dgm:presLayoutVars>
          <dgm:bulletEnabled val="1"/>
        </dgm:presLayoutVars>
      </dgm:prSet>
      <dgm:spPr/>
      <dgm:t>
        <a:bodyPr/>
        <a:lstStyle/>
        <a:p>
          <a:endParaRPr lang="en-US"/>
        </a:p>
      </dgm:t>
    </dgm:pt>
  </dgm:ptLst>
  <dgm:cxnLst>
    <dgm:cxn modelId="{688D2E29-180E-44A9-B739-6A2EBB32EA6E}" srcId="{01B48101-CFA8-4641-83C7-B22F9ABEB30B}" destId="{29AFDDCE-BA69-45D0-8C44-1F9F8EB0E2A3}" srcOrd="0" destOrd="0" parTransId="{DEEB2D8E-50C3-4602-BF0B-0D352BD87C23}" sibTransId="{8BD84820-F673-4B6C-95B2-AE5987C58E02}"/>
    <dgm:cxn modelId="{679C673D-23A7-42AA-86E4-7D68B47EC3B8}" type="presOf" srcId="{01B48101-CFA8-4641-83C7-B22F9ABEB30B}" destId="{A77B38D6-8EF8-4F56-B969-6807478B1038}" srcOrd="0" destOrd="0" presId="urn:microsoft.com/office/officeart/2005/8/layout/vList2"/>
    <dgm:cxn modelId="{623EE543-C7EC-466D-9D86-B449D5B8E872}" type="presOf" srcId="{4DADD490-0BE1-4135-838C-BE250D422569}" destId="{D35D2B51-CDB9-456F-AB69-03B1DA780EB7}" srcOrd="0" destOrd="1" presId="urn:microsoft.com/office/officeart/2005/8/layout/vList2"/>
    <dgm:cxn modelId="{E07CAD63-0E86-4D7B-A66A-5C3588C48197}" srcId="{29B1402D-A153-4C5A-BE98-8D9F1780C5D8}" destId="{01B48101-CFA8-4641-83C7-B22F9ABEB30B}" srcOrd="0" destOrd="0" parTransId="{4D5AEF54-14FE-4BA4-987A-BECEB44108D1}" sibTransId="{F03A470E-D788-4E8C-8198-3EC2B90C12B1}"/>
    <dgm:cxn modelId="{50AFECC1-5E50-4570-A289-38826CE5CAF5}" type="presOf" srcId="{29B1402D-A153-4C5A-BE98-8D9F1780C5D8}" destId="{EA2E1B46-256E-4363-AF1A-0C8557BCBA36}" srcOrd="0" destOrd="0" presId="urn:microsoft.com/office/officeart/2005/8/layout/vList2"/>
    <dgm:cxn modelId="{14A2FE28-9CD9-4B9C-A5AC-F87EE60ECCA1}" type="presOf" srcId="{29AFDDCE-BA69-45D0-8C44-1F9F8EB0E2A3}" destId="{D35D2B51-CDB9-456F-AB69-03B1DA780EB7}" srcOrd="0" destOrd="0" presId="urn:microsoft.com/office/officeart/2005/8/layout/vList2"/>
    <dgm:cxn modelId="{FF545792-A434-4F62-9689-FE082F99EA20}" srcId="{01B48101-CFA8-4641-83C7-B22F9ABEB30B}" destId="{4DADD490-0BE1-4135-838C-BE250D422569}" srcOrd="1" destOrd="0" parTransId="{1330F2F8-3B33-409B-8E15-49088AA5F9CA}" sibTransId="{896D006F-A2DE-482C-8DC0-E6CB94DAA14C}"/>
    <dgm:cxn modelId="{184D8C31-61A7-462C-8EDF-EA8BFDBB8DC0}" type="presParOf" srcId="{EA2E1B46-256E-4363-AF1A-0C8557BCBA36}" destId="{A77B38D6-8EF8-4F56-B969-6807478B1038}" srcOrd="0" destOrd="0" presId="urn:microsoft.com/office/officeart/2005/8/layout/vList2"/>
    <dgm:cxn modelId="{BAD1C3B3-DC28-47E4-A027-BBBA92483051}" type="presParOf" srcId="{EA2E1B46-256E-4363-AF1A-0C8557BCBA36}" destId="{D35D2B51-CDB9-456F-AB69-03B1DA780EB7}" srcOrd="1"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sz="2000" dirty="0" smtClean="0">
              <a:solidFill>
                <a:srgbClr val="000000"/>
              </a:solidFill>
            </a:rPr>
            <a:t>The database returns results from find using a cursor. </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B7F130B8-304E-4937-8725-59F1F31D8F6D}">
      <dgm:prSet phldrT="[Text]" custT="1"/>
      <dgm:spPr/>
      <dgm:t>
        <a:bodyPr/>
        <a:lstStyle/>
        <a:p>
          <a:r>
            <a:rPr lang="en-US" sz="2000" dirty="0" smtClean="0">
              <a:solidFill>
                <a:srgbClr val="000000"/>
              </a:solidFill>
            </a:rPr>
            <a:t>If we do not store the results in a variable, the </a:t>
          </a:r>
          <a:r>
            <a:rPr lang="en-US" sz="2000" dirty="0" err="1" smtClean="0">
              <a:solidFill>
                <a:srgbClr val="000000"/>
              </a:solidFill>
            </a:rPr>
            <a:t>MongoDB</a:t>
          </a:r>
          <a:r>
            <a:rPr lang="en-US" sz="2000" dirty="0" smtClean="0">
              <a:solidFill>
                <a:srgbClr val="000000"/>
              </a:solidFill>
            </a:rPr>
            <a:t> shell will automatically iterate through and display the first couple of documents. </a:t>
          </a:r>
          <a:endParaRPr lang="en-US" sz="2000" dirty="0">
            <a:solidFill>
              <a:srgbClr val="000000"/>
            </a:solidFill>
          </a:endParaRPr>
        </a:p>
      </dgm:t>
    </dgm:pt>
    <dgm:pt modelId="{F8750268-C319-40C5-B2D7-FED50C07E5F6}" type="parTrans" cxnId="{F4A7E941-605E-4A60-93D0-DAA5FAF14A8D}">
      <dgm:prSet/>
      <dgm:spPr/>
      <dgm:t>
        <a:bodyPr/>
        <a:lstStyle/>
        <a:p>
          <a:endParaRPr lang="en-US" sz="2000">
            <a:solidFill>
              <a:srgbClr val="000000"/>
            </a:solidFill>
          </a:endParaRPr>
        </a:p>
      </dgm:t>
    </dgm:pt>
    <dgm:pt modelId="{586B07F3-AC34-40D1-A997-8C31F10D8AAE}" type="sibTrans" cxnId="{F4A7E941-605E-4A60-93D0-DAA5FAF14A8D}">
      <dgm:prSet/>
      <dgm:spPr/>
      <dgm:t>
        <a:bodyPr/>
        <a:lstStyle/>
        <a:p>
          <a:endParaRPr lang="en-US" sz="2000">
            <a:solidFill>
              <a:srgbClr val="000000"/>
            </a:solidFill>
          </a:endParaRPr>
        </a:p>
      </dgm:t>
    </dgm:pt>
    <dgm:pt modelId="{7B525D17-DA03-4845-8BB6-A362D6E3B9A8}">
      <dgm:prSet phldrT="[Text]" custT="1"/>
      <dgm:spPr/>
      <dgm:t>
        <a:bodyPr/>
        <a:lstStyle/>
        <a:p>
          <a:r>
            <a:rPr lang="en-US" sz="2000" dirty="0" smtClean="0">
              <a:solidFill>
                <a:srgbClr val="000000"/>
              </a:solidFill>
            </a:rPr>
            <a:t>When you call find, the shell does not query the database immediately. </a:t>
          </a:r>
          <a:endParaRPr lang="en-US" sz="2000" dirty="0">
            <a:solidFill>
              <a:srgbClr val="000000"/>
            </a:solidFill>
          </a:endParaRPr>
        </a:p>
      </dgm:t>
    </dgm:pt>
    <dgm:pt modelId="{D98664A8-52CD-4FF9-AC39-9C849F6FF1B6}" type="parTrans" cxnId="{259D28DF-FE90-4437-BB89-9D316F19CCD1}">
      <dgm:prSet/>
      <dgm:spPr/>
      <dgm:t>
        <a:bodyPr/>
        <a:lstStyle/>
        <a:p>
          <a:endParaRPr lang="en-US" sz="2000">
            <a:solidFill>
              <a:srgbClr val="000000"/>
            </a:solidFill>
          </a:endParaRPr>
        </a:p>
      </dgm:t>
    </dgm:pt>
    <dgm:pt modelId="{C3FED653-9A51-44C9-BFBE-61BB79782EBC}" type="sibTrans" cxnId="{259D28DF-FE90-4437-BB89-9D316F19CCD1}">
      <dgm:prSet/>
      <dgm:spPr/>
      <dgm:t>
        <a:bodyPr/>
        <a:lstStyle/>
        <a:p>
          <a:endParaRPr lang="en-US" sz="2000">
            <a:solidFill>
              <a:srgbClr val="000000"/>
            </a:solidFill>
          </a:endParaRPr>
        </a:p>
      </dgm:t>
    </dgm:pt>
    <dgm:pt modelId="{A65C918B-0E43-4A23-B55C-CB4EB5CF89AE}">
      <dgm:prSet phldrT="[Text]" custT="1"/>
      <dgm:spPr/>
      <dgm:t>
        <a:bodyPr/>
        <a:lstStyle/>
        <a:p>
          <a:r>
            <a:rPr lang="en-US" sz="2000" dirty="0" smtClean="0">
              <a:solidFill>
                <a:srgbClr val="000000"/>
              </a:solidFill>
            </a:rPr>
            <a:t>It waits until you actually start requesting results to send the query, which allows you to chain additional options onto a query before it is performed. </a:t>
          </a:r>
          <a:endParaRPr lang="en-US" sz="2000" dirty="0">
            <a:solidFill>
              <a:srgbClr val="000000"/>
            </a:solidFill>
          </a:endParaRPr>
        </a:p>
      </dgm:t>
    </dgm:pt>
    <dgm:pt modelId="{7E3763AA-F510-41E5-8272-E9CEF0F3DAC2}" type="parTrans" cxnId="{3B2C89C9-AD81-484B-88C3-4D8BEFAB755F}">
      <dgm:prSet/>
      <dgm:spPr/>
      <dgm:t>
        <a:bodyPr/>
        <a:lstStyle/>
        <a:p>
          <a:endParaRPr lang="en-US" sz="2000">
            <a:solidFill>
              <a:srgbClr val="000000"/>
            </a:solidFill>
          </a:endParaRPr>
        </a:p>
      </dgm:t>
    </dgm:pt>
    <dgm:pt modelId="{58E3E9F9-8AC6-492A-B6ED-16AE96442283}" type="sibTrans" cxnId="{3B2C89C9-AD81-484B-88C3-4D8BEFAB755F}">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4">
        <dgm:presLayoutVars>
          <dgm:chMax val="0"/>
          <dgm:bulletEnabled val="1"/>
        </dgm:presLayoutVars>
      </dgm:prSet>
      <dgm:spPr/>
      <dgm:t>
        <a:bodyPr/>
        <a:lstStyle/>
        <a:p>
          <a:endParaRPr lang="en-US"/>
        </a:p>
      </dgm:t>
    </dgm:pt>
    <dgm:pt modelId="{0F2DB7DD-4120-4035-9F85-5EA591086E61}" type="pres">
      <dgm:prSet presAssocID="{F03A470E-D788-4E8C-8198-3EC2B90C12B1}" presName="spacer" presStyleCnt="0"/>
      <dgm:spPr/>
    </dgm:pt>
    <dgm:pt modelId="{59E48C42-8BAB-4860-A325-6004150CCBB2}" type="pres">
      <dgm:prSet presAssocID="{B7F130B8-304E-4937-8725-59F1F31D8F6D}" presName="parentText" presStyleLbl="node1" presStyleIdx="1" presStyleCnt="4">
        <dgm:presLayoutVars>
          <dgm:chMax val="0"/>
          <dgm:bulletEnabled val="1"/>
        </dgm:presLayoutVars>
      </dgm:prSet>
      <dgm:spPr/>
      <dgm:t>
        <a:bodyPr/>
        <a:lstStyle/>
        <a:p>
          <a:endParaRPr lang="en-US"/>
        </a:p>
      </dgm:t>
    </dgm:pt>
    <dgm:pt modelId="{906F8408-176C-4BD8-9D58-C6E3F2BA6703}" type="pres">
      <dgm:prSet presAssocID="{586B07F3-AC34-40D1-A997-8C31F10D8AAE}" presName="spacer" presStyleCnt="0"/>
      <dgm:spPr/>
    </dgm:pt>
    <dgm:pt modelId="{9E3F87FB-78B5-421E-A49D-142A0D1B545B}" type="pres">
      <dgm:prSet presAssocID="{7B525D17-DA03-4845-8BB6-A362D6E3B9A8}" presName="parentText" presStyleLbl="node1" presStyleIdx="2" presStyleCnt="4">
        <dgm:presLayoutVars>
          <dgm:chMax val="0"/>
          <dgm:bulletEnabled val="1"/>
        </dgm:presLayoutVars>
      </dgm:prSet>
      <dgm:spPr/>
      <dgm:t>
        <a:bodyPr/>
        <a:lstStyle/>
        <a:p>
          <a:endParaRPr lang="en-US"/>
        </a:p>
      </dgm:t>
    </dgm:pt>
    <dgm:pt modelId="{FF82868B-7D84-4721-BE9E-774FA3FAD015}" type="pres">
      <dgm:prSet presAssocID="{C3FED653-9A51-44C9-BFBE-61BB79782EBC}" presName="spacer" presStyleCnt="0"/>
      <dgm:spPr/>
    </dgm:pt>
    <dgm:pt modelId="{AA8668AE-76C2-49F7-AB36-91AE8B3B397E}" type="pres">
      <dgm:prSet presAssocID="{A65C918B-0E43-4A23-B55C-CB4EB5CF89AE}" presName="parentText" presStyleLbl="node1" presStyleIdx="3" presStyleCnt="4">
        <dgm:presLayoutVars>
          <dgm:chMax val="0"/>
          <dgm:bulletEnabled val="1"/>
        </dgm:presLayoutVars>
      </dgm:prSet>
      <dgm:spPr/>
      <dgm:t>
        <a:bodyPr/>
        <a:lstStyle/>
        <a:p>
          <a:endParaRPr lang="en-US"/>
        </a:p>
      </dgm:t>
    </dgm:pt>
  </dgm:ptLst>
  <dgm:cxnLst>
    <dgm:cxn modelId="{F4A7E941-605E-4A60-93D0-DAA5FAF14A8D}" srcId="{29B1402D-A153-4C5A-BE98-8D9F1780C5D8}" destId="{B7F130B8-304E-4937-8725-59F1F31D8F6D}" srcOrd="1" destOrd="0" parTransId="{F8750268-C319-40C5-B2D7-FED50C07E5F6}" sibTransId="{586B07F3-AC34-40D1-A997-8C31F10D8AAE}"/>
    <dgm:cxn modelId="{3B2C89C9-AD81-484B-88C3-4D8BEFAB755F}" srcId="{29B1402D-A153-4C5A-BE98-8D9F1780C5D8}" destId="{A65C918B-0E43-4A23-B55C-CB4EB5CF89AE}" srcOrd="3" destOrd="0" parTransId="{7E3763AA-F510-41E5-8272-E9CEF0F3DAC2}" sibTransId="{58E3E9F9-8AC6-492A-B6ED-16AE96442283}"/>
    <dgm:cxn modelId="{48E3487B-9233-48F4-A6E5-6395E92DC73B}" type="presOf" srcId="{29B1402D-A153-4C5A-BE98-8D9F1780C5D8}" destId="{EA2E1B46-256E-4363-AF1A-0C8557BCBA36}" srcOrd="0" destOrd="0" presId="urn:microsoft.com/office/officeart/2005/8/layout/vList2"/>
    <dgm:cxn modelId="{7958518C-6E6D-4F8E-8C54-987349E6CB1A}" type="presOf" srcId="{B7F130B8-304E-4937-8725-59F1F31D8F6D}" destId="{59E48C42-8BAB-4860-A325-6004150CCBB2}" srcOrd="0" destOrd="0" presId="urn:microsoft.com/office/officeart/2005/8/layout/vList2"/>
    <dgm:cxn modelId="{4607B5C9-78BC-4850-A752-EAF46FDFE52E}" type="presOf" srcId="{7B525D17-DA03-4845-8BB6-A362D6E3B9A8}" destId="{9E3F87FB-78B5-421E-A49D-142A0D1B545B}" srcOrd="0" destOrd="0" presId="urn:microsoft.com/office/officeart/2005/8/layout/vList2"/>
    <dgm:cxn modelId="{E07CAD63-0E86-4D7B-A66A-5C3588C48197}" srcId="{29B1402D-A153-4C5A-BE98-8D9F1780C5D8}" destId="{01B48101-CFA8-4641-83C7-B22F9ABEB30B}" srcOrd="0" destOrd="0" parTransId="{4D5AEF54-14FE-4BA4-987A-BECEB44108D1}" sibTransId="{F03A470E-D788-4E8C-8198-3EC2B90C12B1}"/>
    <dgm:cxn modelId="{7355D2B3-1570-4629-B8F1-0E72BF11459D}" type="presOf" srcId="{A65C918B-0E43-4A23-B55C-CB4EB5CF89AE}" destId="{AA8668AE-76C2-49F7-AB36-91AE8B3B397E}" srcOrd="0" destOrd="0" presId="urn:microsoft.com/office/officeart/2005/8/layout/vList2"/>
    <dgm:cxn modelId="{8152EB07-7E69-465C-8983-8E487282E8B8}" type="presOf" srcId="{01B48101-CFA8-4641-83C7-B22F9ABEB30B}" destId="{A77B38D6-8EF8-4F56-B969-6807478B1038}" srcOrd="0" destOrd="0" presId="urn:microsoft.com/office/officeart/2005/8/layout/vList2"/>
    <dgm:cxn modelId="{259D28DF-FE90-4437-BB89-9D316F19CCD1}" srcId="{29B1402D-A153-4C5A-BE98-8D9F1780C5D8}" destId="{7B525D17-DA03-4845-8BB6-A362D6E3B9A8}" srcOrd="2" destOrd="0" parTransId="{D98664A8-52CD-4FF9-AC39-9C849F6FF1B6}" sibTransId="{C3FED653-9A51-44C9-BFBE-61BB79782EBC}"/>
    <dgm:cxn modelId="{37A3CD7B-68CB-4DCD-9BB1-6EA61C1183A2}" type="presParOf" srcId="{EA2E1B46-256E-4363-AF1A-0C8557BCBA36}" destId="{A77B38D6-8EF8-4F56-B969-6807478B1038}" srcOrd="0" destOrd="0" presId="urn:microsoft.com/office/officeart/2005/8/layout/vList2"/>
    <dgm:cxn modelId="{4B6108E6-FC66-449A-AE4A-037F7644FFFF}" type="presParOf" srcId="{EA2E1B46-256E-4363-AF1A-0C8557BCBA36}" destId="{0F2DB7DD-4120-4035-9F85-5EA591086E61}" srcOrd="1" destOrd="0" presId="urn:microsoft.com/office/officeart/2005/8/layout/vList2"/>
    <dgm:cxn modelId="{06F13A1A-C410-469D-ADA6-2AF975CD00D6}" type="presParOf" srcId="{EA2E1B46-256E-4363-AF1A-0C8557BCBA36}" destId="{59E48C42-8BAB-4860-A325-6004150CCBB2}" srcOrd="2" destOrd="0" presId="urn:microsoft.com/office/officeart/2005/8/layout/vList2"/>
    <dgm:cxn modelId="{6688E45E-2DED-4BFA-AEE7-06ADE4BD147C}" type="presParOf" srcId="{EA2E1B46-256E-4363-AF1A-0C8557BCBA36}" destId="{906F8408-176C-4BD8-9D58-C6E3F2BA6703}" srcOrd="3" destOrd="0" presId="urn:microsoft.com/office/officeart/2005/8/layout/vList2"/>
    <dgm:cxn modelId="{87D79A1D-321B-458F-B125-92BD2597DE30}" type="presParOf" srcId="{EA2E1B46-256E-4363-AF1A-0C8557BCBA36}" destId="{9E3F87FB-78B5-421E-A49D-142A0D1B545B}" srcOrd="4" destOrd="0" presId="urn:microsoft.com/office/officeart/2005/8/layout/vList2"/>
    <dgm:cxn modelId="{88D4A555-5560-4BD3-B2EF-49626558DD81}" type="presParOf" srcId="{EA2E1B46-256E-4363-AF1A-0C8557BCBA36}" destId="{FF82868B-7D84-4721-BE9E-774FA3FAD015}" srcOrd="5" destOrd="0" presId="urn:microsoft.com/office/officeart/2005/8/layout/vList2"/>
    <dgm:cxn modelId="{32C593E9-4A87-4BAC-80F5-859065D5DD43}" type="presParOf" srcId="{EA2E1B46-256E-4363-AF1A-0C8557BCBA36}" destId="{AA8668AE-76C2-49F7-AB36-91AE8B3B397E}" srcOrd="6"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33CAF653-A4B7-411C-9EC1-2C7442200DCB}">
      <dgm:prSet custT="1"/>
      <dgm:spPr/>
      <dgm:t>
        <a:bodyPr/>
        <a:lstStyle/>
        <a:p>
          <a:r>
            <a:rPr lang="en-US" sz="2000" dirty="0" smtClean="0">
              <a:solidFill>
                <a:srgbClr val="000000"/>
              </a:solidFill>
            </a:rPr>
            <a:t>For instance, all of the following are equivalent    </a:t>
          </a:r>
          <a:endParaRPr lang="en-US" sz="2000" dirty="0">
            <a:solidFill>
              <a:srgbClr val="000000"/>
            </a:solidFill>
          </a:endParaRPr>
        </a:p>
      </dgm:t>
    </dgm:pt>
    <dgm:pt modelId="{0AE7E85F-2865-49DC-87C8-F71FE8079111}" type="parTrans" cxnId="{6CB0A940-D233-4A9F-A5A2-AA74E9D5415C}">
      <dgm:prSet/>
      <dgm:spPr/>
      <dgm:t>
        <a:bodyPr/>
        <a:lstStyle/>
        <a:p>
          <a:endParaRPr lang="en-US" sz="2000">
            <a:solidFill>
              <a:srgbClr val="000000"/>
            </a:solidFill>
          </a:endParaRPr>
        </a:p>
      </dgm:t>
    </dgm:pt>
    <dgm:pt modelId="{47B75C4E-DC6C-44FA-9EED-3223F2C49F83}" type="sibTrans" cxnId="{6CB0A940-D233-4A9F-A5A2-AA74E9D5415C}">
      <dgm:prSet/>
      <dgm:spPr/>
      <dgm:t>
        <a:bodyPr/>
        <a:lstStyle/>
        <a:p>
          <a:endParaRPr lang="en-US" sz="2000">
            <a:solidFill>
              <a:srgbClr val="000000"/>
            </a:solidFill>
          </a:endParaRPr>
        </a:p>
      </dgm:t>
    </dgm:pt>
    <dgm:pt modelId="{D7C3502E-EBD8-4712-88FD-D9C2E991CF05}">
      <dgm:prSet phldrT="[Text]" custT="1"/>
      <dgm:spPr/>
      <dgm:t>
        <a:bodyPr/>
        <a:lstStyle/>
        <a:p>
          <a:r>
            <a:rPr lang="en-US" sz="2000" dirty="0" smtClean="0">
              <a:solidFill>
                <a:srgbClr val="000000"/>
              </a:solidFill>
            </a:rPr>
            <a:t>Almost every method on a cursor object returns the cursor itself so that you can chain them in any order. </a:t>
          </a:r>
          <a:endParaRPr lang="en-US" sz="2000" dirty="0">
            <a:solidFill>
              <a:srgbClr val="000000"/>
            </a:solidFill>
          </a:endParaRPr>
        </a:p>
      </dgm:t>
    </dgm:pt>
    <dgm:pt modelId="{4E3D7F19-8627-4243-93C7-E0155BF46B76}" type="parTrans" cxnId="{06D8E20A-4C9D-4779-90D6-27E7EC04005A}">
      <dgm:prSet/>
      <dgm:spPr/>
      <dgm:t>
        <a:bodyPr/>
        <a:lstStyle/>
        <a:p>
          <a:endParaRPr lang="en-US" sz="2000">
            <a:solidFill>
              <a:srgbClr val="000000"/>
            </a:solidFill>
          </a:endParaRPr>
        </a:p>
      </dgm:t>
    </dgm:pt>
    <dgm:pt modelId="{465D353D-6C5F-4A02-8A17-97DF088B0238}" type="sibTrans" cxnId="{06D8E20A-4C9D-4779-90D6-27E7EC04005A}">
      <dgm:prSet/>
      <dgm:spPr/>
      <dgm:t>
        <a:bodyPr/>
        <a:lstStyle/>
        <a:p>
          <a:endParaRPr lang="en-US" sz="2000">
            <a:solidFill>
              <a:srgbClr val="000000"/>
            </a:solidFill>
          </a:endParaRPr>
        </a:p>
      </dgm:t>
    </dgm:pt>
    <dgm:pt modelId="{61C03AF9-F160-43BF-93BB-1030999D6256}">
      <dgm:prSet custT="1"/>
      <dgm:spPr/>
      <dgm:t>
        <a:bodyPr/>
        <a:lstStyle/>
        <a:p>
          <a:r>
            <a:rPr lang="en-US" sz="2000" dirty="0" smtClean="0">
              <a:solidFill>
                <a:srgbClr val="000000"/>
              </a:solidFill>
            </a:rPr>
            <a:t> &gt; </a:t>
          </a:r>
          <a:r>
            <a:rPr lang="en-US" sz="2000" dirty="0" err="1" smtClean="0">
              <a:solidFill>
                <a:srgbClr val="000000"/>
              </a:solidFill>
            </a:rPr>
            <a:t>var</a:t>
          </a:r>
          <a:r>
            <a:rPr lang="en-US" sz="2000" dirty="0" smtClean="0">
              <a:solidFill>
                <a:srgbClr val="000000"/>
              </a:solidFill>
            </a:rPr>
            <a:t> cursor = </a:t>
          </a:r>
          <a:r>
            <a:rPr lang="en-US" sz="2000" dirty="0" err="1" smtClean="0">
              <a:solidFill>
                <a:srgbClr val="000000"/>
              </a:solidFill>
            </a:rPr>
            <a:t>db.Tag.find</a:t>
          </a:r>
          <a:r>
            <a:rPr lang="en-US" sz="2000" dirty="0" smtClean="0">
              <a:solidFill>
                <a:srgbClr val="000000"/>
              </a:solidFill>
            </a:rPr>
            <a:t>().sort({"x" : 1}).limit(1).skip(10);</a:t>
          </a:r>
        </a:p>
      </dgm:t>
    </dgm:pt>
    <dgm:pt modelId="{34B24100-F483-417F-BBAF-62954CCC500B}" type="parTrans" cxnId="{028C86DF-7A0C-4D5E-942C-63DB15658F9F}">
      <dgm:prSet/>
      <dgm:spPr/>
      <dgm:t>
        <a:bodyPr/>
        <a:lstStyle/>
        <a:p>
          <a:endParaRPr lang="en-US">
            <a:solidFill>
              <a:srgbClr val="000000"/>
            </a:solidFill>
          </a:endParaRPr>
        </a:p>
      </dgm:t>
    </dgm:pt>
    <dgm:pt modelId="{25AAC1D7-9227-4152-BE82-7E81793BA3CE}" type="sibTrans" cxnId="{028C86DF-7A0C-4D5E-942C-63DB15658F9F}">
      <dgm:prSet/>
      <dgm:spPr/>
      <dgm:t>
        <a:bodyPr/>
        <a:lstStyle/>
        <a:p>
          <a:endParaRPr lang="en-US">
            <a:solidFill>
              <a:srgbClr val="000000"/>
            </a:solidFill>
          </a:endParaRPr>
        </a:p>
      </dgm:t>
    </dgm:pt>
    <dgm:pt modelId="{D5EE1707-B357-45E1-804E-D21BD04D1EB8}">
      <dgm:prSet custT="1"/>
      <dgm:spPr/>
      <dgm:t>
        <a:bodyPr/>
        <a:lstStyle/>
        <a:p>
          <a:r>
            <a:rPr lang="en-US" sz="2000" dirty="0" smtClean="0">
              <a:solidFill>
                <a:srgbClr val="000000"/>
              </a:solidFill>
            </a:rPr>
            <a:t> &gt; </a:t>
          </a:r>
          <a:r>
            <a:rPr lang="en-US" sz="2000" dirty="0" err="1" smtClean="0">
              <a:solidFill>
                <a:srgbClr val="000000"/>
              </a:solidFill>
            </a:rPr>
            <a:t>var</a:t>
          </a:r>
          <a:r>
            <a:rPr lang="en-US" sz="2000" dirty="0" smtClean="0">
              <a:solidFill>
                <a:srgbClr val="000000"/>
              </a:solidFill>
            </a:rPr>
            <a:t> cursor = </a:t>
          </a:r>
          <a:r>
            <a:rPr lang="en-US" sz="2000" dirty="0" err="1" smtClean="0">
              <a:solidFill>
                <a:srgbClr val="000000"/>
              </a:solidFill>
            </a:rPr>
            <a:t>db.Tag.find</a:t>
          </a:r>
          <a:r>
            <a:rPr lang="en-US" sz="2000" dirty="0" smtClean="0">
              <a:solidFill>
                <a:srgbClr val="000000"/>
              </a:solidFill>
            </a:rPr>
            <a:t>().limit(1).sort({"x" : 1}).skip(10);</a:t>
          </a:r>
        </a:p>
      </dgm:t>
    </dgm:pt>
    <dgm:pt modelId="{5B13DDF3-7950-444F-BE3A-E0340B90E932}" type="parTrans" cxnId="{ACEC7F4A-FD90-4442-8DAA-3759EC19698D}">
      <dgm:prSet/>
      <dgm:spPr/>
      <dgm:t>
        <a:bodyPr/>
        <a:lstStyle/>
        <a:p>
          <a:endParaRPr lang="en-US">
            <a:solidFill>
              <a:srgbClr val="000000"/>
            </a:solidFill>
          </a:endParaRPr>
        </a:p>
      </dgm:t>
    </dgm:pt>
    <dgm:pt modelId="{E4BDE80F-54D6-4F04-9524-7EBC4FABD6FC}" type="sibTrans" cxnId="{ACEC7F4A-FD90-4442-8DAA-3759EC19698D}">
      <dgm:prSet/>
      <dgm:spPr/>
      <dgm:t>
        <a:bodyPr/>
        <a:lstStyle/>
        <a:p>
          <a:endParaRPr lang="en-US">
            <a:solidFill>
              <a:srgbClr val="000000"/>
            </a:solidFill>
          </a:endParaRPr>
        </a:p>
      </dgm:t>
    </dgm:pt>
    <dgm:pt modelId="{8D69025F-CCFE-4635-9C56-052B1700725E}">
      <dgm:prSet custT="1"/>
      <dgm:spPr/>
      <dgm:t>
        <a:bodyPr/>
        <a:lstStyle/>
        <a:p>
          <a:r>
            <a:rPr lang="en-US" sz="2000" smtClean="0">
              <a:solidFill>
                <a:srgbClr val="000000"/>
              </a:solidFill>
            </a:rPr>
            <a:t>&gt; </a:t>
          </a:r>
          <a:r>
            <a:rPr lang="en-US" sz="2000" dirty="0" err="1" smtClean="0">
              <a:solidFill>
                <a:srgbClr val="000000"/>
              </a:solidFill>
            </a:rPr>
            <a:t>var</a:t>
          </a:r>
          <a:r>
            <a:rPr lang="en-US" sz="2000" dirty="0" smtClean="0">
              <a:solidFill>
                <a:srgbClr val="000000"/>
              </a:solidFill>
            </a:rPr>
            <a:t> cursor = </a:t>
          </a:r>
          <a:r>
            <a:rPr lang="en-US" sz="2000" dirty="0" err="1" smtClean="0">
              <a:solidFill>
                <a:srgbClr val="000000"/>
              </a:solidFill>
            </a:rPr>
            <a:t>db.Tag.find</a:t>
          </a:r>
          <a:r>
            <a:rPr lang="en-US" sz="2000" dirty="0" smtClean="0">
              <a:solidFill>
                <a:srgbClr val="000000"/>
              </a:solidFill>
            </a:rPr>
            <a:t>().skip(10).limit(1).sort({"x" : 1}); </a:t>
          </a:r>
          <a:endParaRPr lang="en-US" sz="2000" dirty="0">
            <a:solidFill>
              <a:srgbClr val="000000"/>
            </a:solidFill>
          </a:endParaRPr>
        </a:p>
      </dgm:t>
    </dgm:pt>
    <dgm:pt modelId="{05FBC732-F776-49BC-BAA2-BDE7788C9B9B}" type="parTrans" cxnId="{29BF16DE-8EED-4FBC-B933-0B93E5637B3D}">
      <dgm:prSet/>
      <dgm:spPr/>
      <dgm:t>
        <a:bodyPr/>
        <a:lstStyle/>
        <a:p>
          <a:endParaRPr lang="en-US">
            <a:solidFill>
              <a:srgbClr val="000000"/>
            </a:solidFill>
          </a:endParaRPr>
        </a:p>
      </dgm:t>
    </dgm:pt>
    <dgm:pt modelId="{59227A7D-F342-48CA-AAB5-EBB08A94E82D}" type="sibTrans" cxnId="{29BF16DE-8EED-4FBC-B933-0B93E5637B3D}">
      <dgm:prSet/>
      <dgm:spPr/>
      <dgm:t>
        <a:bodyPr/>
        <a:lstStyle/>
        <a:p>
          <a:endParaRPr lang="en-US">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84A2CA45-13E9-4881-9342-2160FB32EA5D}" type="pres">
      <dgm:prSet presAssocID="{D7C3502E-EBD8-4712-88FD-D9C2E991CF05}" presName="parentText" presStyleLbl="node1" presStyleIdx="0" presStyleCnt="2" custLinFactY="-37815" custLinFactNeighborX="-442" custLinFactNeighborY="-100000">
        <dgm:presLayoutVars>
          <dgm:chMax val="0"/>
          <dgm:bulletEnabled val="1"/>
        </dgm:presLayoutVars>
      </dgm:prSet>
      <dgm:spPr/>
      <dgm:t>
        <a:bodyPr/>
        <a:lstStyle/>
        <a:p>
          <a:endParaRPr lang="en-US"/>
        </a:p>
      </dgm:t>
    </dgm:pt>
    <dgm:pt modelId="{06E03E82-3896-4848-901C-352F866E4490}" type="pres">
      <dgm:prSet presAssocID="{465D353D-6C5F-4A02-8A17-97DF088B0238}" presName="spacer" presStyleCnt="0"/>
      <dgm:spPr/>
    </dgm:pt>
    <dgm:pt modelId="{3CF23DE7-FD70-4F2A-AF8C-11310912029D}" type="pres">
      <dgm:prSet presAssocID="{33CAF653-A4B7-411C-9EC1-2C7442200DCB}" presName="parentText" presStyleLbl="node1" presStyleIdx="1" presStyleCnt="2" custLinFactNeighborY="-39117">
        <dgm:presLayoutVars>
          <dgm:chMax val="0"/>
          <dgm:bulletEnabled val="1"/>
        </dgm:presLayoutVars>
      </dgm:prSet>
      <dgm:spPr/>
      <dgm:t>
        <a:bodyPr/>
        <a:lstStyle/>
        <a:p>
          <a:endParaRPr lang="en-US"/>
        </a:p>
      </dgm:t>
    </dgm:pt>
    <dgm:pt modelId="{DD3040F6-CF30-40DB-89F3-984781355782}" type="pres">
      <dgm:prSet presAssocID="{33CAF653-A4B7-411C-9EC1-2C7442200DCB}" presName="childText" presStyleLbl="revTx" presStyleIdx="0" presStyleCnt="1" custLinFactNeighborX="442" custLinFactNeighborY="-20353">
        <dgm:presLayoutVars>
          <dgm:bulletEnabled val="1"/>
        </dgm:presLayoutVars>
      </dgm:prSet>
      <dgm:spPr/>
      <dgm:t>
        <a:bodyPr/>
        <a:lstStyle/>
        <a:p>
          <a:endParaRPr lang="en-US"/>
        </a:p>
      </dgm:t>
    </dgm:pt>
  </dgm:ptLst>
  <dgm:cxnLst>
    <dgm:cxn modelId="{ACEC7F4A-FD90-4442-8DAA-3759EC19698D}" srcId="{33CAF653-A4B7-411C-9EC1-2C7442200DCB}" destId="{D5EE1707-B357-45E1-804E-D21BD04D1EB8}" srcOrd="1" destOrd="0" parTransId="{5B13DDF3-7950-444F-BE3A-E0340B90E932}" sibTransId="{E4BDE80F-54D6-4F04-9524-7EBC4FABD6FC}"/>
    <dgm:cxn modelId="{82E8EABF-DD8B-4C21-BC4F-2BC28842326C}" type="presOf" srcId="{29B1402D-A153-4C5A-BE98-8D9F1780C5D8}" destId="{EA2E1B46-256E-4363-AF1A-0C8557BCBA36}" srcOrd="0" destOrd="0" presId="urn:microsoft.com/office/officeart/2005/8/layout/vList2"/>
    <dgm:cxn modelId="{028C86DF-7A0C-4D5E-942C-63DB15658F9F}" srcId="{33CAF653-A4B7-411C-9EC1-2C7442200DCB}" destId="{61C03AF9-F160-43BF-93BB-1030999D6256}" srcOrd="0" destOrd="0" parTransId="{34B24100-F483-417F-BBAF-62954CCC500B}" sibTransId="{25AAC1D7-9227-4152-BE82-7E81793BA3CE}"/>
    <dgm:cxn modelId="{BC93669D-3365-4AF1-9B3D-E1E382925DDC}" type="presOf" srcId="{61C03AF9-F160-43BF-93BB-1030999D6256}" destId="{DD3040F6-CF30-40DB-89F3-984781355782}" srcOrd="0" destOrd="0" presId="urn:microsoft.com/office/officeart/2005/8/layout/vList2"/>
    <dgm:cxn modelId="{72F40635-8377-4FC4-AC10-8836213DA1DE}" type="presOf" srcId="{D7C3502E-EBD8-4712-88FD-D9C2E991CF05}" destId="{84A2CA45-13E9-4881-9342-2160FB32EA5D}" srcOrd="0" destOrd="0" presId="urn:microsoft.com/office/officeart/2005/8/layout/vList2"/>
    <dgm:cxn modelId="{29BF16DE-8EED-4FBC-B933-0B93E5637B3D}" srcId="{33CAF653-A4B7-411C-9EC1-2C7442200DCB}" destId="{8D69025F-CCFE-4635-9C56-052B1700725E}" srcOrd="2" destOrd="0" parTransId="{05FBC732-F776-49BC-BAA2-BDE7788C9B9B}" sibTransId="{59227A7D-F342-48CA-AAB5-EBB08A94E82D}"/>
    <dgm:cxn modelId="{06D8E20A-4C9D-4779-90D6-27E7EC04005A}" srcId="{29B1402D-A153-4C5A-BE98-8D9F1780C5D8}" destId="{D7C3502E-EBD8-4712-88FD-D9C2E991CF05}" srcOrd="0" destOrd="0" parTransId="{4E3D7F19-8627-4243-93C7-E0155BF46B76}" sibTransId="{465D353D-6C5F-4A02-8A17-97DF088B0238}"/>
    <dgm:cxn modelId="{6CB0A940-D233-4A9F-A5A2-AA74E9D5415C}" srcId="{29B1402D-A153-4C5A-BE98-8D9F1780C5D8}" destId="{33CAF653-A4B7-411C-9EC1-2C7442200DCB}" srcOrd="1" destOrd="0" parTransId="{0AE7E85F-2865-49DC-87C8-F71FE8079111}" sibTransId="{47B75C4E-DC6C-44FA-9EED-3223F2C49F83}"/>
    <dgm:cxn modelId="{04356810-D4F8-4699-95EA-E0675769547B}" type="presOf" srcId="{33CAF653-A4B7-411C-9EC1-2C7442200DCB}" destId="{3CF23DE7-FD70-4F2A-AF8C-11310912029D}" srcOrd="0" destOrd="0" presId="urn:microsoft.com/office/officeart/2005/8/layout/vList2"/>
    <dgm:cxn modelId="{D1A44F16-D316-40B1-A808-EDF05397C9F3}" type="presOf" srcId="{D5EE1707-B357-45E1-804E-D21BD04D1EB8}" destId="{DD3040F6-CF30-40DB-89F3-984781355782}" srcOrd="0" destOrd="1" presId="urn:microsoft.com/office/officeart/2005/8/layout/vList2"/>
    <dgm:cxn modelId="{CCDB8046-43E9-4C4C-9A36-F5A9F1A3C969}" type="presOf" srcId="{8D69025F-CCFE-4635-9C56-052B1700725E}" destId="{DD3040F6-CF30-40DB-89F3-984781355782}" srcOrd="0" destOrd="2" presId="urn:microsoft.com/office/officeart/2005/8/layout/vList2"/>
    <dgm:cxn modelId="{1D0B6722-C69A-4B3F-ADE6-A2DCA3C2FBAA}" type="presParOf" srcId="{EA2E1B46-256E-4363-AF1A-0C8557BCBA36}" destId="{84A2CA45-13E9-4881-9342-2160FB32EA5D}" srcOrd="0" destOrd="0" presId="urn:microsoft.com/office/officeart/2005/8/layout/vList2"/>
    <dgm:cxn modelId="{8BD8343B-BD29-409B-9E80-1B77863D0D67}" type="presParOf" srcId="{EA2E1B46-256E-4363-AF1A-0C8557BCBA36}" destId="{06E03E82-3896-4848-901C-352F866E4490}" srcOrd="1" destOrd="0" presId="urn:microsoft.com/office/officeart/2005/8/layout/vList2"/>
    <dgm:cxn modelId="{87234B86-F0B8-4E86-90B5-8BC940F65023}" type="presParOf" srcId="{EA2E1B46-256E-4363-AF1A-0C8557BCBA36}" destId="{3CF23DE7-FD70-4F2A-AF8C-11310912029D}" srcOrd="2" destOrd="0" presId="urn:microsoft.com/office/officeart/2005/8/layout/vList2"/>
    <dgm:cxn modelId="{B6CE0316-8D5A-4582-956D-366AD96AED19}" type="presParOf" srcId="{EA2E1B46-256E-4363-AF1A-0C8557BCBA36}" destId="{DD3040F6-CF30-40DB-89F3-984781355782}" srcOrd="3"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altLang="zh-CN" sz="2000" dirty="0" smtClean="0">
              <a:solidFill>
                <a:srgbClr val="000000"/>
              </a:solidFill>
            </a:rPr>
            <a:t>Behind Find() : Cursor</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19652BF1-364F-463A-A163-1044762D23CD}">
      <dgm:prSet custT="1"/>
      <dgm:spPr/>
      <dgm:t>
        <a:bodyPr/>
        <a:lstStyle/>
        <a:p>
          <a:r>
            <a:rPr lang="en-US" altLang="zh-CN" sz="2000" smtClean="0">
              <a:solidFill>
                <a:srgbClr val="000000"/>
              </a:solidFill>
            </a:rPr>
            <a:t>The database returns results from find using a </a:t>
          </a:r>
          <a:r>
            <a:rPr lang="en-US" altLang="zh-CN" sz="2000" i="1" smtClean="0">
              <a:solidFill>
                <a:srgbClr val="000000"/>
              </a:solidFill>
            </a:rPr>
            <a:t>cursor</a:t>
          </a:r>
          <a:r>
            <a:rPr lang="en-US" altLang="zh-CN" sz="2000" smtClean="0">
              <a:solidFill>
                <a:srgbClr val="000000"/>
              </a:solidFill>
            </a:rPr>
            <a:t>.</a:t>
          </a:r>
          <a:endParaRPr lang="en-US" altLang="zh-CN" sz="2000" dirty="0" smtClean="0">
            <a:solidFill>
              <a:srgbClr val="000000"/>
            </a:solidFill>
          </a:endParaRPr>
        </a:p>
      </dgm:t>
    </dgm:pt>
    <dgm:pt modelId="{B543F850-EDF1-40C3-9831-5258C891AD5E}" type="parTrans" cxnId="{BBA80A7F-A57E-4F29-9C9D-928F39300817}">
      <dgm:prSet/>
      <dgm:spPr/>
      <dgm:t>
        <a:bodyPr/>
        <a:lstStyle/>
        <a:p>
          <a:endParaRPr lang="en-US" sz="2000">
            <a:solidFill>
              <a:srgbClr val="000000"/>
            </a:solidFill>
          </a:endParaRPr>
        </a:p>
      </dgm:t>
    </dgm:pt>
    <dgm:pt modelId="{F440A58D-1FC8-4148-8D8A-8375EF1BBFF2}" type="sibTrans" cxnId="{BBA80A7F-A57E-4F29-9C9D-928F39300817}">
      <dgm:prSet/>
      <dgm:spPr/>
      <dgm:t>
        <a:bodyPr/>
        <a:lstStyle/>
        <a:p>
          <a:endParaRPr lang="en-US" sz="2000">
            <a:solidFill>
              <a:srgbClr val="000000"/>
            </a:solidFill>
          </a:endParaRPr>
        </a:p>
      </dgm:t>
    </dgm:pt>
    <dgm:pt modelId="{73474404-5914-4150-8107-EBC15A28235C}">
      <dgm:prSet custT="1"/>
      <dgm:spPr/>
      <dgm:t>
        <a:bodyPr/>
        <a:lstStyle/>
        <a:p>
          <a:r>
            <a:rPr lang="en-US" altLang="zh-CN" sz="2000" smtClean="0">
              <a:solidFill>
                <a:srgbClr val="000000"/>
              </a:solidFill>
            </a:rPr>
            <a:t>The client-side implementations of cursors generally allow you to control a great deal about the eventual output of a query.</a:t>
          </a:r>
          <a:endParaRPr lang="en-US" altLang="zh-CN" sz="2000" dirty="0" smtClean="0">
            <a:solidFill>
              <a:srgbClr val="000000"/>
            </a:solidFill>
          </a:endParaRPr>
        </a:p>
      </dgm:t>
    </dgm:pt>
    <dgm:pt modelId="{19FCCEEA-09CB-4AD2-B938-58695BA9C4EE}" type="parTrans" cxnId="{02836890-FDBA-49AC-945B-A1F5C1C1156F}">
      <dgm:prSet/>
      <dgm:spPr/>
      <dgm:t>
        <a:bodyPr/>
        <a:lstStyle/>
        <a:p>
          <a:endParaRPr lang="en-US" sz="2000">
            <a:solidFill>
              <a:srgbClr val="000000"/>
            </a:solidFill>
          </a:endParaRPr>
        </a:p>
      </dgm:t>
    </dgm:pt>
    <dgm:pt modelId="{BCACD1D8-A29D-4408-9733-CDA85587A990}" type="sibTrans" cxnId="{02836890-FDBA-49AC-945B-A1F5C1C1156F}">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1" custLinFactNeighborY="-70792">
        <dgm:presLayoutVars>
          <dgm:chMax val="0"/>
          <dgm:bulletEnabled val="1"/>
        </dgm:presLayoutVars>
      </dgm:prSet>
      <dgm:spPr/>
      <dgm:t>
        <a:bodyPr/>
        <a:lstStyle/>
        <a:p>
          <a:endParaRPr lang="en-US"/>
        </a:p>
      </dgm:t>
    </dgm:pt>
    <dgm:pt modelId="{D35D2B51-CDB9-456F-AB69-03B1DA780EB7}" type="pres">
      <dgm:prSet presAssocID="{01B48101-CFA8-4641-83C7-B22F9ABEB30B}" presName="childText" presStyleLbl="revTx" presStyleIdx="0" presStyleCnt="1" custLinFactNeighborX="220" custLinFactNeighborY="-36008">
        <dgm:presLayoutVars>
          <dgm:bulletEnabled val="1"/>
        </dgm:presLayoutVars>
      </dgm:prSet>
      <dgm:spPr/>
      <dgm:t>
        <a:bodyPr/>
        <a:lstStyle/>
        <a:p>
          <a:endParaRPr lang="en-US"/>
        </a:p>
      </dgm:t>
    </dgm:pt>
  </dgm:ptLst>
  <dgm:cxnLst>
    <dgm:cxn modelId="{D7BAC65C-1387-4946-837B-F8D74986BF3E}" type="presOf" srcId="{19652BF1-364F-463A-A163-1044762D23CD}" destId="{D35D2B51-CDB9-456F-AB69-03B1DA780EB7}" srcOrd="0" destOrd="0" presId="urn:microsoft.com/office/officeart/2005/8/layout/vList2"/>
    <dgm:cxn modelId="{BBA80A7F-A57E-4F29-9C9D-928F39300817}" srcId="{01B48101-CFA8-4641-83C7-B22F9ABEB30B}" destId="{19652BF1-364F-463A-A163-1044762D23CD}" srcOrd="0" destOrd="0" parTransId="{B543F850-EDF1-40C3-9831-5258C891AD5E}" sibTransId="{F440A58D-1FC8-4148-8D8A-8375EF1BBFF2}"/>
    <dgm:cxn modelId="{E07CAD63-0E86-4D7B-A66A-5C3588C48197}" srcId="{29B1402D-A153-4C5A-BE98-8D9F1780C5D8}" destId="{01B48101-CFA8-4641-83C7-B22F9ABEB30B}" srcOrd="0" destOrd="0" parTransId="{4D5AEF54-14FE-4BA4-987A-BECEB44108D1}" sibTransId="{F03A470E-D788-4E8C-8198-3EC2B90C12B1}"/>
    <dgm:cxn modelId="{FB7AE110-D3E8-421A-BEE9-A9D2D3C49EFA}" type="presOf" srcId="{01B48101-CFA8-4641-83C7-B22F9ABEB30B}" destId="{A77B38D6-8EF8-4F56-B969-6807478B1038}" srcOrd="0" destOrd="0" presId="urn:microsoft.com/office/officeart/2005/8/layout/vList2"/>
    <dgm:cxn modelId="{02836890-FDBA-49AC-945B-A1F5C1C1156F}" srcId="{01B48101-CFA8-4641-83C7-B22F9ABEB30B}" destId="{73474404-5914-4150-8107-EBC15A28235C}" srcOrd="1" destOrd="0" parTransId="{19FCCEEA-09CB-4AD2-B938-58695BA9C4EE}" sibTransId="{BCACD1D8-A29D-4408-9733-CDA85587A990}"/>
    <dgm:cxn modelId="{AA761E71-E43A-4580-8FDE-5E51AB1209EF}" type="presOf" srcId="{73474404-5914-4150-8107-EBC15A28235C}" destId="{D35D2B51-CDB9-456F-AB69-03B1DA780EB7}" srcOrd="0" destOrd="1" presId="urn:microsoft.com/office/officeart/2005/8/layout/vList2"/>
    <dgm:cxn modelId="{2241B1D7-C014-45E2-8E1F-224DC1E3957A}" type="presOf" srcId="{29B1402D-A153-4C5A-BE98-8D9F1780C5D8}" destId="{EA2E1B46-256E-4363-AF1A-0C8557BCBA36}" srcOrd="0" destOrd="0" presId="urn:microsoft.com/office/officeart/2005/8/layout/vList2"/>
    <dgm:cxn modelId="{26132305-7FFC-423D-9461-8F1DED6F41F2}" type="presParOf" srcId="{EA2E1B46-256E-4363-AF1A-0C8557BCBA36}" destId="{A77B38D6-8EF8-4F56-B969-6807478B1038}" srcOrd="0" destOrd="0" presId="urn:microsoft.com/office/officeart/2005/8/layout/vList2"/>
    <dgm:cxn modelId="{CE4E45B8-94BE-4B1F-A347-DC38FD8A23CD}" type="presParOf" srcId="{EA2E1B46-256E-4363-AF1A-0C8557BCBA36}" destId="{D35D2B51-CDB9-456F-AB69-03B1DA780EB7}" srcOrd="1"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29B1402D-A153-4C5A-BE98-8D9F1780C5D8}"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1B48101-CFA8-4641-83C7-B22F9ABEB30B}">
      <dgm:prSet phldrT="[Text]" custT="1"/>
      <dgm:spPr/>
      <dgm:t>
        <a:bodyPr/>
        <a:lstStyle/>
        <a:p>
          <a:r>
            <a:rPr lang="en-US" altLang="zh-CN" sz="2000" dirty="0" smtClean="0">
              <a:solidFill>
                <a:srgbClr val="000000"/>
              </a:solidFill>
            </a:rPr>
            <a:t>Behind Find() : Cursor (Contd.)</a:t>
          </a:r>
          <a:endParaRPr lang="en-US" sz="2000" dirty="0">
            <a:solidFill>
              <a:srgbClr val="000000"/>
            </a:solidFill>
          </a:endParaRPr>
        </a:p>
      </dgm:t>
    </dgm:pt>
    <dgm:pt modelId="{4D5AEF54-14FE-4BA4-987A-BECEB44108D1}" type="parTrans" cxnId="{E07CAD63-0E86-4D7B-A66A-5C3588C48197}">
      <dgm:prSet/>
      <dgm:spPr/>
      <dgm:t>
        <a:bodyPr/>
        <a:lstStyle/>
        <a:p>
          <a:endParaRPr lang="en-US" sz="2000">
            <a:solidFill>
              <a:srgbClr val="000000"/>
            </a:solidFill>
          </a:endParaRPr>
        </a:p>
      </dgm:t>
    </dgm:pt>
    <dgm:pt modelId="{F03A470E-D788-4E8C-8198-3EC2B90C12B1}" type="sibTrans" cxnId="{E07CAD63-0E86-4D7B-A66A-5C3588C48197}">
      <dgm:prSet/>
      <dgm:spPr/>
      <dgm:t>
        <a:bodyPr/>
        <a:lstStyle/>
        <a:p>
          <a:endParaRPr lang="en-US" sz="2000">
            <a:solidFill>
              <a:srgbClr val="000000"/>
            </a:solidFill>
          </a:endParaRPr>
        </a:p>
      </dgm:t>
    </dgm:pt>
    <dgm:pt modelId="{3AD173B1-D7D7-4C53-A149-7668E6B6D774}">
      <dgm:prSet custT="1"/>
      <dgm:spPr/>
      <dgm:t>
        <a:bodyPr/>
        <a:lstStyle/>
        <a:p>
          <a:r>
            <a:rPr lang="en-US" altLang="zh-CN" sz="2000" dirty="0" smtClean="0">
              <a:solidFill>
                <a:srgbClr val="000000"/>
              </a:solidFill>
            </a:rPr>
            <a:t> Getting Consistent Results?</a:t>
          </a:r>
        </a:p>
      </dgm:t>
    </dgm:pt>
    <dgm:pt modelId="{E98A92EA-AFCE-4D92-B1ED-86C9D8428F76}" type="parTrans" cxnId="{00CEFF24-9EBB-4A4D-9214-B732292DB806}">
      <dgm:prSet/>
      <dgm:spPr/>
      <dgm:t>
        <a:bodyPr/>
        <a:lstStyle/>
        <a:p>
          <a:endParaRPr lang="en-US" sz="2000">
            <a:solidFill>
              <a:srgbClr val="000000"/>
            </a:solidFill>
          </a:endParaRPr>
        </a:p>
      </dgm:t>
    </dgm:pt>
    <dgm:pt modelId="{2975DB33-020C-48E3-ACE8-C0440DC33A11}" type="sibTrans" cxnId="{00CEFF24-9EBB-4A4D-9214-B732292DB806}">
      <dgm:prSet/>
      <dgm:spPr/>
      <dgm:t>
        <a:bodyPr/>
        <a:lstStyle/>
        <a:p>
          <a:endParaRPr lang="en-US" sz="2000">
            <a:solidFill>
              <a:srgbClr val="000000"/>
            </a:solidFill>
          </a:endParaRPr>
        </a:p>
      </dgm:t>
    </dgm:pt>
    <dgm:pt modelId="{BD551137-6006-4DE6-B8F9-1EE4C8AC35A1}">
      <dgm:prSet custT="1"/>
      <dgm:spPr/>
      <dgm:t>
        <a:bodyPr/>
        <a:lstStyle/>
        <a:p>
          <a:r>
            <a:rPr lang="en-US" altLang="zh-CN" sz="2000" dirty="0" smtClean="0">
              <a:solidFill>
                <a:srgbClr val="000000"/>
              </a:solidFill>
            </a:rPr>
            <a:t> </a:t>
          </a:r>
          <a:r>
            <a:rPr lang="en-US" altLang="zh-CN" sz="2000" dirty="0" err="1" smtClean="0">
              <a:solidFill>
                <a:srgbClr val="000000"/>
              </a:solidFill>
            </a:rPr>
            <a:t>var</a:t>
          </a:r>
          <a:r>
            <a:rPr lang="en-US" altLang="zh-CN" sz="2000" dirty="0" smtClean="0">
              <a:solidFill>
                <a:srgbClr val="000000"/>
              </a:solidFill>
            </a:rPr>
            <a:t> cursor = </a:t>
          </a:r>
          <a:r>
            <a:rPr lang="en-US" altLang="zh-CN" sz="2000" dirty="0" err="1" smtClean="0">
              <a:solidFill>
                <a:srgbClr val="000000"/>
              </a:solidFill>
            </a:rPr>
            <a:t>db.myCollection.find</a:t>
          </a:r>
          <a:r>
            <a:rPr lang="en-US" altLang="zh-CN" sz="2000" dirty="0" smtClean="0">
              <a:solidFill>
                <a:srgbClr val="000000"/>
              </a:solidFill>
            </a:rPr>
            <a:t>({</a:t>
          </a:r>
          <a:r>
            <a:rPr lang="en-US" altLang="zh-CN" sz="2000" dirty="0" err="1" smtClean="0">
              <a:solidFill>
                <a:srgbClr val="000000"/>
              </a:solidFill>
            </a:rPr>
            <a:t>country:'uk</a:t>
          </a:r>
          <a:r>
            <a:rPr lang="en-US" altLang="zh-CN" sz="2000" dirty="0" smtClean="0">
              <a:solidFill>
                <a:srgbClr val="000000"/>
              </a:solidFill>
            </a:rPr>
            <a:t>'}).snapshot(); </a:t>
          </a:r>
        </a:p>
      </dgm:t>
    </dgm:pt>
    <dgm:pt modelId="{5C03F88F-3754-46F5-ACDF-856A053C3AB0}" type="parTrans" cxnId="{135DE1B4-7E85-447A-B6CA-B868DE827D77}">
      <dgm:prSet/>
      <dgm:spPr/>
      <dgm:t>
        <a:bodyPr/>
        <a:lstStyle/>
        <a:p>
          <a:endParaRPr lang="en-US" sz="2000">
            <a:solidFill>
              <a:srgbClr val="000000"/>
            </a:solidFill>
          </a:endParaRPr>
        </a:p>
      </dgm:t>
    </dgm:pt>
    <dgm:pt modelId="{8038A2D4-974D-4805-A8F7-4B606503B177}" type="sibTrans" cxnId="{135DE1B4-7E85-447A-B6CA-B868DE827D77}">
      <dgm:prSet/>
      <dgm:spPr/>
      <dgm:t>
        <a:bodyPr/>
        <a:lstStyle/>
        <a:p>
          <a:endParaRPr lang="en-US" sz="2000">
            <a:solidFill>
              <a:srgbClr val="000000"/>
            </a:solidFill>
          </a:endParaRPr>
        </a:p>
      </dgm:t>
    </dgm:pt>
    <dgm:pt modelId="{A1AC8C6E-909B-4E9D-AF30-017715510D01}">
      <dgm:prSet custT="1"/>
      <dgm:spPr/>
      <dgm:t>
        <a:bodyPr/>
        <a:lstStyle/>
        <a:p>
          <a:r>
            <a:rPr lang="en-US" altLang="zh-CN" sz="2000" dirty="0" smtClean="0">
              <a:solidFill>
                <a:srgbClr val="000000"/>
              </a:solidFill>
            </a:rPr>
            <a:t>A fairly common way of processing data is to pull it out of </a:t>
          </a:r>
          <a:r>
            <a:rPr lang="en-US" altLang="zh-CN" sz="2000" dirty="0" err="1" smtClean="0">
              <a:solidFill>
                <a:srgbClr val="000000"/>
              </a:solidFill>
            </a:rPr>
            <a:t>MongoDB</a:t>
          </a:r>
          <a:r>
            <a:rPr lang="en-US" altLang="zh-CN" sz="2000" dirty="0" smtClean="0">
              <a:solidFill>
                <a:srgbClr val="000000"/>
              </a:solidFill>
            </a:rPr>
            <a:t>, change it in some way, and then save it again:</a:t>
          </a:r>
        </a:p>
      </dgm:t>
    </dgm:pt>
    <dgm:pt modelId="{D5C261D6-C03D-49E4-8ACC-5BA6C632DAE0}" type="parTrans" cxnId="{9A0AE647-6F83-4EA4-929A-547EF8575783}">
      <dgm:prSet/>
      <dgm:spPr/>
      <dgm:t>
        <a:bodyPr/>
        <a:lstStyle/>
        <a:p>
          <a:endParaRPr lang="en-US" sz="2000">
            <a:solidFill>
              <a:srgbClr val="000000"/>
            </a:solidFill>
          </a:endParaRPr>
        </a:p>
      </dgm:t>
    </dgm:pt>
    <dgm:pt modelId="{CB160BE9-F670-4663-B688-138DBBD81F9E}" type="sibTrans" cxnId="{9A0AE647-6F83-4EA4-929A-547EF8575783}">
      <dgm:prSet/>
      <dgm:spPr/>
      <dgm:t>
        <a:bodyPr/>
        <a:lstStyle/>
        <a:p>
          <a:endParaRPr lang="en-US" sz="2000">
            <a:solidFill>
              <a:srgbClr val="000000"/>
            </a:solidFill>
          </a:endParaRPr>
        </a:p>
      </dgm:t>
    </dgm:pt>
    <dgm:pt modelId="{EA2E1B46-256E-4363-AF1A-0C8557BCBA36}" type="pres">
      <dgm:prSet presAssocID="{29B1402D-A153-4C5A-BE98-8D9F1780C5D8}" presName="linear" presStyleCnt="0">
        <dgm:presLayoutVars>
          <dgm:animLvl val="lvl"/>
          <dgm:resizeHandles val="exact"/>
        </dgm:presLayoutVars>
      </dgm:prSet>
      <dgm:spPr/>
      <dgm:t>
        <a:bodyPr/>
        <a:lstStyle/>
        <a:p>
          <a:endParaRPr lang="en-US"/>
        </a:p>
      </dgm:t>
    </dgm:pt>
    <dgm:pt modelId="{A77B38D6-8EF8-4F56-B969-6807478B1038}" type="pres">
      <dgm:prSet presAssocID="{01B48101-CFA8-4641-83C7-B22F9ABEB30B}" presName="parentText" presStyleLbl="node1" presStyleIdx="0" presStyleCnt="2" custLinFactNeighborY="-31856">
        <dgm:presLayoutVars>
          <dgm:chMax val="0"/>
          <dgm:bulletEnabled val="1"/>
        </dgm:presLayoutVars>
      </dgm:prSet>
      <dgm:spPr/>
      <dgm:t>
        <a:bodyPr/>
        <a:lstStyle/>
        <a:p>
          <a:endParaRPr lang="en-US"/>
        </a:p>
      </dgm:t>
    </dgm:pt>
    <dgm:pt modelId="{D35D2B51-CDB9-456F-AB69-03B1DA780EB7}" type="pres">
      <dgm:prSet presAssocID="{01B48101-CFA8-4641-83C7-B22F9ABEB30B}" presName="childText" presStyleLbl="revTx" presStyleIdx="0" presStyleCnt="1">
        <dgm:presLayoutVars>
          <dgm:bulletEnabled val="1"/>
        </dgm:presLayoutVars>
      </dgm:prSet>
      <dgm:spPr/>
      <dgm:t>
        <a:bodyPr/>
        <a:lstStyle/>
        <a:p>
          <a:endParaRPr lang="en-US"/>
        </a:p>
      </dgm:t>
    </dgm:pt>
    <dgm:pt modelId="{52D6B9C9-4581-47B0-8DC3-3E398C6486D7}" type="pres">
      <dgm:prSet presAssocID="{A1AC8C6E-909B-4E9D-AF30-017715510D01}" presName="parentText" presStyleLbl="node1" presStyleIdx="1" presStyleCnt="2">
        <dgm:presLayoutVars>
          <dgm:chMax val="0"/>
          <dgm:bulletEnabled val="1"/>
        </dgm:presLayoutVars>
      </dgm:prSet>
      <dgm:spPr/>
      <dgm:t>
        <a:bodyPr/>
        <a:lstStyle/>
        <a:p>
          <a:endParaRPr lang="en-US"/>
        </a:p>
      </dgm:t>
    </dgm:pt>
  </dgm:ptLst>
  <dgm:cxnLst>
    <dgm:cxn modelId="{7C47CAF0-3532-44FE-9734-5D4A709A45C1}" type="presOf" srcId="{3AD173B1-D7D7-4C53-A149-7668E6B6D774}" destId="{D35D2B51-CDB9-456F-AB69-03B1DA780EB7}" srcOrd="0" destOrd="0" presId="urn:microsoft.com/office/officeart/2005/8/layout/vList2"/>
    <dgm:cxn modelId="{E07CAD63-0E86-4D7B-A66A-5C3588C48197}" srcId="{29B1402D-A153-4C5A-BE98-8D9F1780C5D8}" destId="{01B48101-CFA8-4641-83C7-B22F9ABEB30B}" srcOrd="0" destOrd="0" parTransId="{4D5AEF54-14FE-4BA4-987A-BECEB44108D1}" sibTransId="{F03A470E-D788-4E8C-8198-3EC2B90C12B1}"/>
    <dgm:cxn modelId="{87A2CC59-8CDC-45F6-83AC-99A29749CDBE}" type="presOf" srcId="{29B1402D-A153-4C5A-BE98-8D9F1780C5D8}" destId="{EA2E1B46-256E-4363-AF1A-0C8557BCBA36}" srcOrd="0" destOrd="0" presId="urn:microsoft.com/office/officeart/2005/8/layout/vList2"/>
    <dgm:cxn modelId="{40219A78-6619-418A-AAD1-E670231E222E}" type="presOf" srcId="{01B48101-CFA8-4641-83C7-B22F9ABEB30B}" destId="{A77B38D6-8EF8-4F56-B969-6807478B1038}" srcOrd="0" destOrd="0" presId="urn:microsoft.com/office/officeart/2005/8/layout/vList2"/>
    <dgm:cxn modelId="{00CEFF24-9EBB-4A4D-9214-B732292DB806}" srcId="{01B48101-CFA8-4641-83C7-B22F9ABEB30B}" destId="{3AD173B1-D7D7-4C53-A149-7668E6B6D774}" srcOrd="0" destOrd="0" parTransId="{E98A92EA-AFCE-4D92-B1ED-86C9D8428F76}" sibTransId="{2975DB33-020C-48E3-ACE8-C0440DC33A11}"/>
    <dgm:cxn modelId="{90EDF2BC-2F3B-40BF-9905-4E50F3477CB1}" type="presOf" srcId="{BD551137-6006-4DE6-B8F9-1EE4C8AC35A1}" destId="{D35D2B51-CDB9-456F-AB69-03B1DA780EB7}" srcOrd="0" destOrd="1" presId="urn:microsoft.com/office/officeart/2005/8/layout/vList2"/>
    <dgm:cxn modelId="{0D83C210-C24E-4D25-8292-FB9776AD0127}" type="presOf" srcId="{A1AC8C6E-909B-4E9D-AF30-017715510D01}" destId="{52D6B9C9-4581-47B0-8DC3-3E398C6486D7}" srcOrd="0" destOrd="0" presId="urn:microsoft.com/office/officeart/2005/8/layout/vList2"/>
    <dgm:cxn modelId="{9A0AE647-6F83-4EA4-929A-547EF8575783}" srcId="{29B1402D-A153-4C5A-BE98-8D9F1780C5D8}" destId="{A1AC8C6E-909B-4E9D-AF30-017715510D01}" srcOrd="1" destOrd="0" parTransId="{D5C261D6-C03D-49E4-8ACC-5BA6C632DAE0}" sibTransId="{CB160BE9-F670-4663-B688-138DBBD81F9E}"/>
    <dgm:cxn modelId="{135DE1B4-7E85-447A-B6CA-B868DE827D77}" srcId="{01B48101-CFA8-4641-83C7-B22F9ABEB30B}" destId="{BD551137-6006-4DE6-B8F9-1EE4C8AC35A1}" srcOrd="1" destOrd="0" parTransId="{5C03F88F-3754-46F5-ACDF-856A053C3AB0}" sibTransId="{8038A2D4-974D-4805-A8F7-4B606503B177}"/>
    <dgm:cxn modelId="{B3AFB8A7-35A1-4B0F-AFD2-BF72196F66CD}" type="presParOf" srcId="{EA2E1B46-256E-4363-AF1A-0C8557BCBA36}" destId="{A77B38D6-8EF8-4F56-B969-6807478B1038}" srcOrd="0" destOrd="0" presId="urn:microsoft.com/office/officeart/2005/8/layout/vList2"/>
    <dgm:cxn modelId="{8D84B17E-2E73-4B15-85C4-B130B379F64A}" type="presParOf" srcId="{EA2E1B46-256E-4363-AF1A-0C8557BCBA36}" destId="{D35D2B51-CDB9-456F-AB69-03B1DA780EB7}" srcOrd="1" destOrd="0" presId="urn:microsoft.com/office/officeart/2005/8/layout/vList2"/>
    <dgm:cxn modelId="{16E737B3-5ADB-4034-9462-04563CBFCCBB}" type="presParOf" srcId="{EA2E1B46-256E-4363-AF1A-0C8557BCBA36}" destId="{52D6B9C9-4581-47B0-8DC3-3E398C6486D7}" srcOrd="2"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4BA5BD87-38FE-41E9-B9A9-21363665BA15}"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4D0BE68C-6EA0-4220-ADEE-D28B6FE63BC8}">
      <dgm:prSet phldrT="[Text]"/>
      <dgm:spPr/>
      <dgm:t>
        <a:bodyPr/>
        <a:lstStyle/>
        <a:p>
          <a:r>
            <a:rPr lang="en-US" smtClean="0"/>
            <a:t>Understand about Create a document </a:t>
          </a:r>
          <a:endParaRPr lang="en-US" dirty="0"/>
        </a:p>
      </dgm:t>
    </dgm:pt>
    <dgm:pt modelId="{7146A096-353E-41FC-9461-C61A160CD95F}" type="parTrans" cxnId="{B98887AC-A021-4E53-9A76-E0D5BC39FA7B}">
      <dgm:prSet/>
      <dgm:spPr/>
      <dgm:t>
        <a:bodyPr/>
        <a:lstStyle/>
        <a:p>
          <a:endParaRPr lang="en-US"/>
        </a:p>
      </dgm:t>
    </dgm:pt>
    <dgm:pt modelId="{00662A4E-4D4B-46BA-B415-E20DEE88E48E}" type="sibTrans" cxnId="{B98887AC-A021-4E53-9A76-E0D5BC39FA7B}">
      <dgm:prSet/>
      <dgm:spPr/>
      <dgm:t>
        <a:bodyPr/>
        <a:lstStyle/>
        <a:p>
          <a:endParaRPr lang="en-US"/>
        </a:p>
      </dgm:t>
    </dgm:pt>
    <dgm:pt modelId="{8F15C91C-127D-437D-9B12-480DE8E0F223}">
      <dgm:prSet phldrT="[Text]"/>
      <dgm:spPr/>
      <dgm:t>
        <a:bodyPr/>
        <a:lstStyle/>
        <a:p>
          <a:r>
            <a:rPr lang="en-US" smtClean="0"/>
            <a:t>Insert, Update and delete a document</a:t>
          </a:r>
          <a:endParaRPr lang="en-US" dirty="0"/>
        </a:p>
      </dgm:t>
    </dgm:pt>
    <dgm:pt modelId="{5757A3E8-E589-4D96-AD49-3657B2A874CA}" type="parTrans" cxnId="{0FCC75EA-35A1-456C-9D22-8496E2C2DE80}">
      <dgm:prSet/>
      <dgm:spPr/>
      <dgm:t>
        <a:bodyPr/>
        <a:lstStyle/>
        <a:p>
          <a:endParaRPr lang="en-US"/>
        </a:p>
      </dgm:t>
    </dgm:pt>
    <dgm:pt modelId="{2E677E6D-E4C0-4DA5-917C-55BC06DC9811}" type="sibTrans" cxnId="{0FCC75EA-35A1-456C-9D22-8496E2C2DE80}">
      <dgm:prSet/>
      <dgm:spPr/>
      <dgm:t>
        <a:bodyPr/>
        <a:lstStyle/>
        <a:p>
          <a:endParaRPr lang="en-US"/>
        </a:p>
      </dgm:t>
    </dgm:pt>
    <dgm:pt modelId="{0F69AC30-E9F7-4C8A-AC98-398A867DCB28}">
      <dgm:prSet phldrT="[Text]"/>
      <dgm:spPr/>
      <dgm:t>
        <a:bodyPr/>
        <a:lstStyle/>
        <a:p>
          <a:r>
            <a:rPr lang="en-US" smtClean="0"/>
            <a:t>Read a document using find()</a:t>
          </a:r>
          <a:endParaRPr lang="en-US" dirty="0"/>
        </a:p>
      </dgm:t>
    </dgm:pt>
    <dgm:pt modelId="{71FAC065-00BC-4687-A9ED-7D3454699DF5}" type="parTrans" cxnId="{A1AA1783-9E2D-4760-8D09-5F7081ABE8DC}">
      <dgm:prSet/>
      <dgm:spPr/>
      <dgm:t>
        <a:bodyPr/>
        <a:lstStyle/>
        <a:p>
          <a:endParaRPr lang="en-US"/>
        </a:p>
      </dgm:t>
    </dgm:pt>
    <dgm:pt modelId="{CE803F04-CC21-4971-94A7-B349C41E1F97}" type="sibTrans" cxnId="{A1AA1783-9E2D-4760-8D09-5F7081ABE8DC}">
      <dgm:prSet/>
      <dgm:spPr/>
      <dgm:t>
        <a:bodyPr/>
        <a:lstStyle/>
        <a:p>
          <a:endParaRPr lang="en-US"/>
        </a:p>
      </dgm:t>
    </dgm:pt>
    <dgm:pt modelId="{24663FB5-186B-48ED-B513-1140FC2553CD}">
      <dgm:prSet phldrT="[Text]"/>
      <dgm:spPr/>
      <dgm:t>
        <a:bodyPr/>
        <a:lstStyle/>
        <a:p>
          <a:r>
            <a:rPr lang="en-US" smtClean="0"/>
            <a:t>Types of Operators </a:t>
          </a:r>
          <a:endParaRPr lang="en-US" dirty="0"/>
        </a:p>
      </dgm:t>
    </dgm:pt>
    <dgm:pt modelId="{5DBE311D-8E3A-4D88-A957-6925B800ADE2}" type="parTrans" cxnId="{55063283-A8AB-4549-933B-02905BDA6EC4}">
      <dgm:prSet/>
      <dgm:spPr/>
      <dgm:t>
        <a:bodyPr/>
        <a:lstStyle/>
        <a:p>
          <a:endParaRPr lang="en-US"/>
        </a:p>
      </dgm:t>
    </dgm:pt>
    <dgm:pt modelId="{B864E916-A2EA-43AE-9931-71176E6F6440}" type="sibTrans" cxnId="{55063283-A8AB-4549-933B-02905BDA6EC4}">
      <dgm:prSet/>
      <dgm:spPr/>
      <dgm:t>
        <a:bodyPr/>
        <a:lstStyle/>
        <a:p>
          <a:endParaRPr lang="en-US"/>
        </a:p>
      </dgm:t>
    </dgm:pt>
    <dgm:pt modelId="{79F13907-561D-463C-A0BA-7DC68B7A2643}">
      <dgm:prSet phldrT="[Text]"/>
      <dgm:spPr/>
      <dgm:t>
        <a:bodyPr/>
        <a:lstStyle/>
        <a:p>
          <a:r>
            <a:rPr lang="en-US" smtClean="0"/>
            <a:t>Comparison and logical Operators</a:t>
          </a:r>
          <a:endParaRPr lang="en-US" dirty="0"/>
        </a:p>
      </dgm:t>
    </dgm:pt>
    <dgm:pt modelId="{D759D36B-4405-47BA-A5B0-DA6F5F1B0898}" type="parTrans" cxnId="{AACC8B4D-DE80-4D70-8157-B7F9122B6FCA}">
      <dgm:prSet/>
      <dgm:spPr/>
      <dgm:t>
        <a:bodyPr/>
        <a:lstStyle/>
        <a:p>
          <a:endParaRPr lang="en-US"/>
        </a:p>
      </dgm:t>
    </dgm:pt>
    <dgm:pt modelId="{D8806182-2D93-4B26-8A2C-3974F58490E8}" type="sibTrans" cxnId="{AACC8B4D-DE80-4D70-8157-B7F9122B6FCA}">
      <dgm:prSet/>
      <dgm:spPr/>
      <dgm:t>
        <a:bodyPr/>
        <a:lstStyle/>
        <a:p>
          <a:endParaRPr lang="en-US"/>
        </a:p>
      </dgm:t>
    </dgm:pt>
    <dgm:pt modelId="{1E8FA13D-CEB2-4710-A97D-D2DF50DA94CA}">
      <dgm:prSet phldrT="[Text]"/>
      <dgm:spPr/>
      <dgm:t>
        <a:bodyPr/>
        <a:lstStyle/>
        <a:p>
          <a:r>
            <a:rPr lang="en-US" smtClean="0"/>
            <a:t>Sort, limit and skip operators </a:t>
          </a:r>
          <a:endParaRPr lang="en-US" dirty="0"/>
        </a:p>
      </dgm:t>
    </dgm:pt>
    <dgm:pt modelId="{93C3E2E9-CC97-43DF-B3D0-35C733736B62}" type="parTrans" cxnId="{B509EEE9-790B-4CE6-9540-6A0A399B0C2A}">
      <dgm:prSet/>
      <dgm:spPr/>
      <dgm:t>
        <a:bodyPr/>
        <a:lstStyle/>
        <a:p>
          <a:endParaRPr lang="en-US"/>
        </a:p>
      </dgm:t>
    </dgm:pt>
    <dgm:pt modelId="{37AAB3DF-0E6B-4E4E-BA83-4743692330F2}" type="sibTrans" cxnId="{B509EEE9-790B-4CE6-9540-6A0A399B0C2A}">
      <dgm:prSet/>
      <dgm:spPr/>
      <dgm:t>
        <a:bodyPr/>
        <a:lstStyle/>
        <a:p>
          <a:endParaRPr lang="en-US"/>
        </a:p>
      </dgm:t>
    </dgm:pt>
    <dgm:pt modelId="{5DE4DBBF-74E7-4A3B-A72D-9DAE9E7559EE}">
      <dgm:prSet phldrT="[Text]"/>
      <dgm:spPr/>
      <dgm:t>
        <a:bodyPr/>
        <a:lstStyle/>
        <a:p>
          <a:r>
            <a:rPr lang="en-US" smtClean="0"/>
            <a:t>Cursors </a:t>
          </a:r>
          <a:endParaRPr lang="en-US" dirty="0"/>
        </a:p>
      </dgm:t>
    </dgm:pt>
    <dgm:pt modelId="{947E4789-C005-4E1B-9597-A2F286930AEE}" type="parTrans" cxnId="{52238CC7-B035-4EDC-9E45-40642EB72C67}">
      <dgm:prSet/>
      <dgm:spPr/>
      <dgm:t>
        <a:bodyPr/>
        <a:lstStyle/>
        <a:p>
          <a:endParaRPr lang="en-US"/>
        </a:p>
      </dgm:t>
    </dgm:pt>
    <dgm:pt modelId="{46EAF0C0-F820-47E2-9817-1C45BDD0D43C}" type="sibTrans" cxnId="{52238CC7-B035-4EDC-9E45-40642EB72C67}">
      <dgm:prSet/>
      <dgm:spPr/>
      <dgm:t>
        <a:bodyPr/>
        <a:lstStyle/>
        <a:p>
          <a:endParaRPr lang="en-US"/>
        </a:p>
      </dgm:t>
    </dgm:pt>
    <dgm:pt modelId="{3741B2CC-7CD9-4570-B2C0-8DDB5FA083AC}" type="pres">
      <dgm:prSet presAssocID="{4BA5BD87-38FE-41E9-B9A9-21363665BA15}" presName="linear" presStyleCnt="0">
        <dgm:presLayoutVars>
          <dgm:animLvl val="lvl"/>
          <dgm:resizeHandles val="exact"/>
        </dgm:presLayoutVars>
      </dgm:prSet>
      <dgm:spPr/>
      <dgm:t>
        <a:bodyPr/>
        <a:lstStyle/>
        <a:p>
          <a:endParaRPr lang="en-US"/>
        </a:p>
      </dgm:t>
    </dgm:pt>
    <dgm:pt modelId="{D9ADA340-3BD4-47D5-A696-83449005329B}" type="pres">
      <dgm:prSet presAssocID="{4D0BE68C-6EA0-4220-ADEE-D28B6FE63BC8}" presName="parentText" presStyleLbl="node1" presStyleIdx="0" presStyleCnt="7">
        <dgm:presLayoutVars>
          <dgm:chMax val="0"/>
          <dgm:bulletEnabled val="1"/>
        </dgm:presLayoutVars>
      </dgm:prSet>
      <dgm:spPr/>
      <dgm:t>
        <a:bodyPr/>
        <a:lstStyle/>
        <a:p>
          <a:endParaRPr lang="en-US"/>
        </a:p>
      </dgm:t>
    </dgm:pt>
    <dgm:pt modelId="{E35F2AA4-3711-426C-9E31-CADB9406292F}" type="pres">
      <dgm:prSet presAssocID="{00662A4E-4D4B-46BA-B415-E20DEE88E48E}" presName="spacer" presStyleCnt="0"/>
      <dgm:spPr/>
    </dgm:pt>
    <dgm:pt modelId="{8289AF67-C8DE-475C-A974-55A072D277AE}" type="pres">
      <dgm:prSet presAssocID="{8F15C91C-127D-437D-9B12-480DE8E0F223}" presName="parentText" presStyleLbl="node1" presStyleIdx="1" presStyleCnt="7">
        <dgm:presLayoutVars>
          <dgm:chMax val="0"/>
          <dgm:bulletEnabled val="1"/>
        </dgm:presLayoutVars>
      </dgm:prSet>
      <dgm:spPr/>
      <dgm:t>
        <a:bodyPr/>
        <a:lstStyle/>
        <a:p>
          <a:endParaRPr lang="en-US"/>
        </a:p>
      </dgm:t>
    </dgm:pt>
    <dgm:pt modelId="{33F0D26D-A0E4-40C7-AC5B-6A243E067832}" type="pres">
      <dgm:prSet presAssocID="{2E677E6D-E4C0-4DA5-917C-55BC06DC9811}" presName="spacer" presStyleCnt="0"/>
      <dgm:spPr/>
    </dgm:pt>
    <dgm:pt modelId="{50D04EC6-C381-4262-925B-EAF159FC30C2}" type="pres">
      <dgm:prSet presAssocID="{0F69AC30-E9F7-4C8A-AC98-398A867DCB28}" presName="parentText" presStyleLbl="node1" presStyleIdx="2" presStyleCnt="7">
        <dgm:presLayoutVars>
          <dgm:chMax val="0"/>
          <dgm:bulletEnabled val="1"/>
        </dgm:presLayoutVars>
      </dgm:prSet>
      <dgm:spPr/>
      <dgm:t>
        <a:bodyPr/>
        <a:lstStyle/>
        <a:p>
          <a:endParaRPr lang="en-US"/>
        </a:p>
      </dgm:t>
    </dgm:pt>
    <dgm:pt modelId="{D230C414-2EB6-47B0-92EC-AEEBB0D0D84A}" type="pres">
      <dgm:prSet presAssocID="{CE803F04-CC21-4971-94A7-B349C41E1F97}" presName="spacer" presStyleCnt="0"/>
      <dgm:spPr/>
    </dgm:pt>
    <dgm:pt modelId="{6897A1E9-F16E-4889-AB52-D24B2C4CFB16}" type="pres">
      <dgm:prSet presAssocID="{24663FB5-186B-48ED-B513-1140FC2553CD}" presName="parentText" presStyleLbl="node1" presStyleIdx="3" presStyleCnt="7">
        <dgm:presLayoutVars>
          <dgm:chMax val="0"/>
          <dgm:bulletEnabled val="1"/>
        </dgm:presLayoutVars>
      </dgm:prSet>
      <dgm:spPr/>
      <dgm:t>
        <a:bodyPr/>
        <a:lstStyle/>
        <a:p>
          <a:endParaRPr lang="en-US"/>
        </a:p>
      </dgm:t>
    </dgm:pt>
    <dgm:pt modelId="{65D62269-E58B-45C8-BE79-42D620216FDF}" type="pres">
      <dgm:prSet presAssocID="{B864E916-A2EA-43AE-9931-71176E6F6440}" presName="spacer" presStyleCnt="0"/>
      <dgm:spPr/>
    </dgm:pt>
    <dgm:pt modelId="{9EB5342D-B238-4EEC-A0D8-4737260EB346}" type="pres">
      <dgm:prSet presAssocID="{79F13907-561D-463C-A0BA-7DC68B7A2643}" presName="parentText" presStyleLbl="node1" presStyleIdx="4" presStyleCnt="7">
        <dgm:presLayoutVars>
          <dgm:chMax val="0"/>
          <dgm:bulletEnabled val="1"/>
        </dgm:presLayoutVars>
      </dgm:prSet>
      <dgm:spPr/>
      <dgm:t>
        <a:bodyPr/>
        <a:lstStyle/>
        <a:p>
          <a:endParaRPr lang="en-US"/>
        </a:p>
      </dgm:t>
    </dgm:pt>
    <dgm:pt modelId="{E4671E5A-E947-43C0-886E-670FBDD3C8E8}" type="pres">
      <dgm:prSet presAssocID="{D8806182-2D93-4B26-8A2C-3974F58490E8}" presName="spacer" presStyleCnt="0"/>
      <dgm:spPr/>
    </dgm:pt>
    <dgm:pt modelId="{41F9E263-468E-4745-A7F8-1FEA1929881D}" type="pres">
      <dgm:prSet presAssocID="{1E8FA13D-CEB2-4710-A97D-D2DF50DA94CA}" presName="parentText" presStyleLbl="node1" presStyleIdx="5" presStyleCnt="7">
        <dgm:presLayoutVars>
          <dgm:chMax val="0"/>
          <dgm:bulletEnabled val="1"/>
        </dgm:presLayoutVars>
      </dgm:prSet>
      <dgm:spPr/>
      <dgm:t>
        <a:bodyPr/>
        <a:lstStyle/>
        <a:p>
          <a:endParaRPr lang="en-US"/>
        </a:p>
      </dgm:t>
    </dgm:pt>
    <dgm:pt modelId="{AA26338E-F189-4586-ACD3-94485989650F}" type="pres">
      <dgm:prSet presAssocID="{37AAB3DF-0E6B-4E4E-BA83-4743692330F2}" presName="spacer" presStyleCnt="0"/>
      <dgm:spPr/>
    </dgm:pt>
    <dgm:pt modelId="{80223ACB-357F-4B41-9D36-ACCA98D89392}" type="pres">
      <dgm:prSet presAssocID="{5DE4DBBF-74E7-4A3B-A72D-9DAE9E7559EE}" presName="parentText" presStyleLbl="node1" presStyleIdx="6" presStyleCnt="7">
        <dgm:presLayoutVars>
          <dgm:chMax val="0"/>
          <dgm:bulletEnabled val="1"/>
        </dgm:presLayoutVars>
      </dgm:prSet>
      <dgm:spPr/>
      <dgm:t>
        <a:bodyPr/>
        <a:lstStyle/>
        <a:p>
          <a:endParaRPr lang="en-US"/>
        </a:p>
      </dgm:t>
    </dgm:pt>
  </dgm:ptLst>
  <dgm:cxnLst>
    <dgm:cxn modelId="{B98887AC-A021-4E53-9A76-E0D5BC39FA7B}" srcId="{4BA5BD87-38FE-41E9-B9A9-21363665BA15}" destId="{4D0BE68C-6EA0-4220-ADEE-D28B6FE63BC8}" srcOrd="0" destOrd="0" parTransId="{7146A096-353E-41FC-9461-C61A160CD95F}" sibTransId="{00662A4E-4D4B-46BA-B415-E20DEE88E48E}"/>
    <dgm:cxn modelId="{B45FD62A-381F-4762-9CCB-4CF7F415BC38}" type="presOf" srcId="{1E8FA13D-CEB2-4710-A97D-D2DF50DA94CA}" destId="{41F9E263-468E-4745-A7F8-1FEA1929881D}" srcOrd="0" destOrd="0" presId="urn:microsoft.com/office/officeart/2005/8/layout/vList2"/>
    <dgm:cxn modelId="{55063283-A8AB-4549-933B-02905BDA6EC4}" srcId="{4BA5BD87-38FE-41E9-B9A9-21363665BA15}" destId="{24663FB5-186B-48ED-B513-1140FC2553CD}" srcOrd="3" destOrd="0" parTransId="{5DBE311D-8E3A-4D88-A957-6925B800ADE2}" sibTransId="{B864E916-A2EA-43AE-9931-71176E6F6440}"/>
    <dgm:cxn modelId="{2483FDCB-1546-490C-9F07-B52679BF0748}" type="presOf" srcId="{24663FB5-186B-48ED-B513-1140FC2553CD}" destId="{6897A1E9-F16E-4889-AB52-D24B2C4CFB16}" srcOrd="0" destOrd="0" presId="urn:microsoft.com/office/officeart/2005/8/layout/vList2"/>
    <dgm:cxn modelId="{A1AA1783-9E2D-4760-8D09-5F7081ABE8DC}" srcId="{4BA5BD87-38FE-41E9-B9A9-21363665BA15}" destId="{0F69AC30-E9F7-4C8A-AC98-398A867DCB28}" srcOrd="2" destOrd="0" parTransId="{71FAC065-00BC-4687-A9ED-7D3454699DF5}" sibTransId="{CE803F04-CC21-4971-94A7-B349C41E1F97}"/>
    <dgm:cxn modelId="{B509EEE9-790B-4CE6-9540-6A0A399B0C2A}" srcId="{4BA5BD87-38FE-41E9-B9A9-21363665BA15}" destId="{1E8FA13D-CEB2-4710-A97D-D2DF50DA94CA}" srcOrd="5" destOrd="0" parTransId="{93C3E2E9-CC97-43DF-B3D0-35C733736B62}" sibTransId="{37AAB3DF-0E6B-4E4E-BA83-4743692330F2}"/>
    <dgm:cxn modelId="{F0FEE4E3-7C39-4FEB-9B53-2DB178566A5E}" type="presOf" srcId="{5DE4DBBF-74E7-4A3B-A72D-9DAE9E7559EE}" destId="{80223ACB-357F-4B41-9D36-ACCA98D89392}" srcOrd="0" destOrd="0" presId="urn:microsoft.com/office/officeart/2005/8/layout/vList2"/>
    <dgm:cxn modelId="{E1AEDDAD-8FBE-4078-9662-CCC0C4BA4172}" type="presOf" srcId="{4BA5BD87-38FE-41E9-B9A9-21363665BA15}" destId="{3741B2CC-7CD9-4570-B2C0-8DDB5FA083AC}" srcOrd="0" destOrd="0" presId="urn:microsoft.com/office/officeart/2005/8/layout/vList2"/>
    <dgm:cxn modelId="{52238CC7-B035-4EDC-9E45-40642EB72C67}" srcId="{4BA5BD87-38FE-41E9-B9A9-21363665BA15}" destId="{5DE4DBBF-74E7-4A3B-A72D-9DAE9E7559EE}" srcOrd="6" destOrd="0" parTransId="{947E4789-C005-4E1B-9597-A2F286930AEE}" sibTransId="{46EAF0C0-F820-47E2-9817-1C45BDD0D43C}"/>
    <dgm:cxn modelId="{0FCC75EA-35A1-456C-9D22-8496E2C2DE80}" srcId="{4BA5BD87-38FE-41E9-B9A9-21363665BA15}" destId="{8F15C91C-127D-437D-9B12-480DE8E0F223}" srcOrd="1" destOrd="0" parTransId="{5757A3E8-E589-4D96-AD49-3657B2A874CA}" sibTransId="{2E677E6D-E4C0-4DA5-917C-55BC06DC9811}"/>
    <dgm:cxn modelId="{AACC8B4D-DE80-4D70-8157-B7F9122B6FCA}" srcId="{4BA5BD87-38FE-41E9-B9A9-21363665BA15}" destId="{79F13907-561D-463C-A0BA-7DC68B7A2643}" srcOrd="4" destOrd="0" parTransId="{D759D36B-4405-47BA-A5B0-DA6F5F1B0898}" sibTransId="{D8806182-2D93-4B26-8A2C-3974F58490E8}"/>
    <dgm:cxn modelId="{C6FDAF1F-97AA-4613-B7E4-4AEB6E6705CA}" type="presOf" srcId="{0F69AC30-E9F7-4C8A-AC98-398A867DCB28}" destId="{50D04EC6-C381-4262-925B-EAF159FC30C2}" srcOrd="0" destOrd="0" presId="urn:microsoft.com/office/officeart/2005/8/layout/vList2"/>
    <dgm:cxn modelId="{2E525B1C-0E21-4967-9230-449012FE9415}" type="presOf" srcId="{8F15C91C-127D-437D-9B12-480DE8E0F223}" destId="{8289AF67-C8DE-475C-A974-55A072D277AE}" srcOrd="0" destOrd="0" presId="urn:microsoft.com/office/officeart/2005/8/layout/vList2"/>
    <dgm:cxn modelId="{14707AD1-2F45-43A2-9845-C985B40F29A9}" type="presOf" srcId="{79F13907-561D-463C-A0BA-7DC68B7A2643}" destId="{9EB5342D-B238-4EEC-A0D8-4737260EB346}" srcOrd="0" destOrd="0" presId="urn:microsoft.com/office/officeart/2005/8/layout/vList2"/>
    <dgm:cxn modelId="{AD102778-5A6E-4A52-8335-5CDF09621663}" type="presOf" srcId="{4D0BE68C-6EA0-4220-ADEE-D28B6FE63BC8}" destId="{D9ADA340-3BD4-47D5-A696-83449005329B}" srcOrd="0" destOrd="0" presId="urn:microsoft.com/office/officeart/2005/8/layout/vList2"/>
    <dgm:cxn modelId="{4571C794-9DA7-49FF-9304-35AA9C02C95A}" type="presParOf" srcId="{3741B2CC-7CD9-4570-B2C0-8DDB5FA083AC}" destId="{D9ADA340-3BD4-47D5-A696-83449005329B}" srcOrd="0" destOrd="0" presId="urn:microsoft.com/office/officeart/2005/8/layout/vList2"/>
    <dgm:cxn modelId="{1903F1BD-8BEC-4C44-9A1F-B98513A9444B}" type="presParOf" srcId="{3741B2CC-7CD9-4570-B2C0-8DDB5FA083AC}" destId="{E35F2AA4-3711-426C-9E31-CADB9406292F}" srcOrd="1" destOrd="0" presId="urn:microsoft.com/office/officeart/2005/8/layout/vList2"/>
    <dgm:cxn modelId="{1937BFB0-CD4F-4B32-AAD4-5DCF56AE0435}" type="presParOf" srcId="{3741B2CC-7CD9-4570-B2C0-8DDB5FA083AC}" destId="{8289AF67-C8DE-475C-A974-55A072D277AE}" srcOrd="2" destOrd="0" presId="urn:microsoft.com/office/officeart/2005/8/layout/vList2"/>
    <dgm:cxn modelId="{3A404126-D54C-49D4-8F27-29FBC61240EB}" type="presParOf" srcId="{3741B2CC-7CD9-4570-B2C0-8DDB5FA083AC}" destId="{33F0D26D-A0E4-40C7-AC5B-6A243E067832}" srcOrd="3" destOrd="0" presId="urn:microsoft.com/office/officeart/2005/8/layout/vList2"/>
    <dgm:cxn modelId="{53FF2BD6-8237-453E-B425-8AE8427FA9F8}" type="presParOf" srcId="{3741B2CC-7CD9-4570-B2C0-8DDB5FA083AC}" destId="{50D04EC6-C381-4262-925B-EAF159FC30C2}" srcOrd="4" destOrd="0" presId="urn:microsoft.com/office/officeart/2005/8/layout/vList2"/>
    <dgm:cxn modelId="{4C705DBD-0506-40A3-8044-F960807BA2DA}" type="presParOf" srcId="{3741B2CC-7CD9-4570-B2C0-8DDB5FA083AC}" destId="{D230C414-2EB6-47B0-92EC-AEEBB0D0D84A}" srcOrd="5" destOrd="0" presId="urn:microsoft.com/office/officeart/2005/8/layout/vList2"/>
    <dgm:cxn modelId="{FCC7E990-E1DB-4302-B778-37A801FC0E18}" type="presParOf" srcId="{3741B2CC-7CD9-4570-B2C0-8DDB5FA083AC}" destId="{6897A1E9-F16E-4889-AB52-D24B2C4CFB16}" srcOrd="6" destOrd="0" presId="urn:microsoft.com/office/officeart/2005/8/layout/vList2"/>
    <dgm:cxn modelId="{0F9668C1-9647-401C-8EEB-F2D1F06E9619}" type="presParOf" srcId="{3741B2CC-7CD9-4570-B2C0-8DDB5FA083AC}" destId="{65D62269-E58B-45C8-BE79-42D620216FDF}" srcOrd="7" destOrd="0" presId="urn:microsoft.com/office/officeart/2005/8/layout/vList2"/>
    <dgm:cxn modelId="{D8D00384-DB70-4A91-9A7F-8CD449AE0577}" type="presParOf" srcId="{3741B2CC-7CD9-4570-B2C0-8DDB5FA083AC}" destId="{9EB5342D-B238-4EEC-A0D8-4737260EB346}" srcOrd="8" destOrd="0" presId="urn:microsoft.com/office/officeart/2005/8/layout/vList2"/>
    <dgm:cxn modelId="{FF0FB50F-2314-4672-8710-C28494037EDC}" type="presParOf" srcId="{3741B2CC-7CD9-4570-B2C0-8DDB5FA083AC}" destId="{E4671E5A-E947-43C0-886E-670FBDD3C8E8}" srcOrd="9" destOrd="0" presId="urn:microsoft.com/office/officeart/2005/8/layout/vList2"/>
    <dgm:cxn modelId="{B15CE998-ECFC-4DDE-8D3D-808332A86ACC}" type="presParOf" srcId="{3741B2CC-7CD9-4570-B2C0-8DDB5FA083AC}" destId="{41F9E263-468E-4745-A7F8-1FEA1929881D}" srcOrd="10" destOrd="0" presId="urn:microsoft.com/office/officeart/2005/8/layout/vList2"/>
    <dgm:cxn modelId="{BF92789E-A9B5-42AF-9E4D-EABB0486B4B2}" type="presParOf" srcId="{3741B2CC-7CD9-4570-B2C0-8DDB5FA083AC}" destId="{AA26338E-F189-4586-ACD3-94485989650F}" srcOrd="11" destOrd="0" presId="urn:microsoft.com/office/officeart/2005/8/layout/vList2"/>
    <dgm:cxn modelId="{E564E2EB-3A72-4CAC-8D43-242AC121B5F3}" type="presParOf" srcId="{3741B2CC-7CD9-4570-B2C0-8DDB5FA083AC}" destId="{80223ACB-357F-4B41-9D36-ACCA98D89392}" srcOrd="12"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9EF1F8-805F-4229-B7B6-DB98CEE9F2EE}"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B04A3F9E-705B-4825-9BE9-387B6FB3EF60}">
      <dgm:prSet custT="1"/>
      <dgm:spPr>
        <a:solidFill>
          <a:srgbClr val="336600"/>
        </a:solidFill>
      </dgm:spPr>
      <dgm:t>
        <a:bodyPr/>
        <a:lstStyle/>
        <a:p>
          <a:pPr rtl="0"/>
          <a:r>
            <a:rPr lang="en-US" sz="1300" dirty="0" smtClean="0"/>
            <a:t>Wait for others to finish speaking before you speak</a:t>
          </a:r>
          <a:endParaRPr lang="en-US" sz="1300" dirty="0"/>
        </a:p>
      </dgm:t>
    </dgm:pt>
    <dgm:pt modelId="{E460E35E-5A2C-4763-BDA2-49027993AA9C}" type="parTrans" cxnId="{C229084E-C0CC-413E-BF28-27497DFB6694}">
      <dgm:prSet/>
      <dgm:spPr/>
      <dgm:t>
        <a:bodyPr/>
        <a:lstStyle/>
        <a:p>
          <a:endParaRPr lang="en-US"/>
        </a:p>
      </dgm:t>
    </dgm:pt>
    <dgm:pt modelId="{98A21FEE-E56D-4792-9555-62DC6933E7F1}" type="sibTrans" cxnId="{C229084E-C0CC-413E-BF28-27497DFB6694}">
      <dgm:prSet/>
      <dgm:spPr/>
      <dgm:t>
        <a:bodyPr/>
        <a:lstStyle/>
        <a:p>
          <a:endParaRPr lang="en-US"/>
        </a:p>
      </dgm:t>
    </dgm:pt>
    <dgm:pt modelId="{9FA9BA75-F374-4D25-B290-12D43D7DCF6C}">
      <dgm:prSet custT="1"/>
      <dgm:spPr>
        <a:solidFill>
          <a:srgbClr val="336600"/>
        </a:solidFill>
      </dgm:spPr>
      <dgm:t>
        <a:bodyPr/>
        <a:lstStyle/>
        <a:p>
          <a:pPr rtl="0"/>
          <a:r>
            <a:rPr lang="en-US" sz="1300" dirty="0" smtClean="0"/>
            <a:t>Each time you speak, state your name</a:t>
          </a:r>
          <a:endParaRPr lang="en-US" sz="1300" dirty="0"/>
        </a:p>
      </dgm:t>
    </dgm:pt>
    <dgm:pt modelId="{015D5602-5274-412C-8C11-2E311FD2CE5F}" type="parTrans" cxnId="{D693C3DC-725C-4105-BFDF-6F1EA1983394}">
      <dgm:prSet/>
      <dgm:spPr/>
      <dgm:t>
        <a:bodyPr/>
        <a:lstStyle/>
        <a:p>
          <a:endParaRPr lang="en-US"/>
        </a:p>
      </dgm:t>
    </dgm:pt>
    <dgm:pt modelId="{8DA66A31-94CE-4EC6-BA3C-DE33E487904E}" type="sibTrans" cxnId="{D693C3DC-725C-4105-BFDF-6F1EA1983394}">
      <dgm:prSet/>
      <dgm:spPr/>
      <dgm:t>
        <a:bodyPr/>
        <a:lstStyle/>
        <a:p>
          <a:endParaRPr lang="en-US"/>
        </a:p>
      </dgm:t>
    </dgm:pt>
    <dgm:pt modelId="{3C1ABAC3-9336-49E8-BA46-620B9B30BCD1}">
      <dgm:prSet custT="1"/>
      <dgm:spPr>
        <a:solidFill>
          <a:srgbClr val="336600"/>
        </a:solidFill>
      </dgm:spPr>
      <dgm:t>
        <a:bodyPr/>
        <a:lstStyle/>
        <a:p>
          <a:pPr rtl="0"/>
          <a:r>
            <a:rPr lang="en-US" sz="1300" dirty="0" smtClean="0"/>
            <a:t>Build on others’ ideas and thoughts</a:t>
          </a:r>
          <a:endParaRPr lang="en-US" sz="1300" dirty="0"/>
        </a:p>
      </dgm:t>
    </dgm:pt>
    <dgm:pt modelId="{33597390-E700-454C-817E-381B761A9423}" type="parTrans" cxnId="{BA70ACAC-DE1A-4F94-92F8-1BFAA46BD2E9}">
      <dgm:prSet/>
      <dgm:spPr/>
      <dgm:t>
        <a:bodyPr/>
        <a:lstStyle/>
        <a:p>
          <a:endParaRPr lang="en-US"/>
        </a:p>
      </dgm:t>
    </dgm:pt>
    <dgm:pt modelId="{A1F6F785-1007-4A2A-A5F5-3C34C5533EA3}" type="sibTrans" cxnId="{BA70ACAC-DE1A-4F94-92F8-1BFAA46BD2E9}">
      <dgm:prSet/>
      <dgm:spPr/>
      <dgm:t>
        <a:bodyPr/>
        <a:lstStyle/>
        <a:p>
          <a:endParaRPr lang="en-US"/>
        </a:p>
      </dgm:t>
    </dgm:pt>
    <dgm:pt modelId="{410A970D-FA4C-489D-96F2-4BA7A77CCAD1}">
      <dgm:prSet custT="1"/>
      <dgm:spPr>
        <a:solidFill>
          <a:srgbClr val="336600"/>
        </a:solidFill>
      </dgm:spPr>
      <dgm:t>
        <a:bodyPr/>
        <a:lstStyle/>
        <a:p>
          <a:pPr rtl="0"/>
          <a:r>
            <a:rPr lang="en-US" sz="1300" dirty="0" smtClean="0"/>
            <a:t>Disagreeing is OK –with respect and courtesy</a:t>
          </a:r>
          <a:endParaRPr lang="en-US" sz="1300" dirty="0"/>
        </a:p>
      </dgm:t>
    </dgm:pt>
    <dgm:pt modelId="{690320DA-8D89-45C6-9786-187FD14A79E2}" type="parTrans" cxnId="{7F092D51-55C5-464A-BC10-66D2A9ADAFBC}">
      <dgm:prSet/>
      <dgm:spPr/>
      <dgm:t>
        <a:bodyPr/>
        <a:lstStyle/>
        <a:p>
          <a:endParaRPr lang="en-US"/>
        </a:p>
      </dgm:t>
    </dgm:pt>
    <dgm:pt modelId="{4CDE0579-23DE-45CC-BC0E-20F2D4516046}" type="sibTrans" cxnId="{7F092D51-55C5-464A-BC10-66D2A9ADAFBC}">
      <dgm:prSet/>
      <dgm:spPr/>
      <dgm:t>
        <a:bodyPr/>
        <a:lstStyle/>
        <a:p>
          <a:endParaRPr lang="en-US"/>
        </a:p>
      </dgm:t>
    </dgm:pt>
    <dgm:pt modelId="{62D5B7EE-340F-4B2E-B85D-ACA93E13C8EC}">
      <dgm:prSet custT="1"/>
      <dgm:spPr>
        <a:solidFill>
          <a:schemeClr val="bg1"/>
        </a:solidFill>
        <a:ln>
          <a:solidFill>
            <a:schemeClr val="accent3">
              <a:lumMod val="50000"/>
            </a:schemeClr>
          </a:solidFill>
        </a:ln>
      </dgm:spPr>
      <dgm:t>
        <a:bodyPr/>
        <a:lstStyle/>
        <a:p>
          <a:pPr rtl="0"/>
          <a:r>
            <a:rPr lang="en-US" sz="1600" b="1" dirty="0" smtClean="0"/>
            <a:t>Participate actively in each session</a:t>
          </a:r>
        </a:p>
        <a:p>
          <a:pPr rtl="0"/>
          <a:endParaRPr lang="en-US" sz="1600" b="1" dirty="0"/>
        </a:p>
      </dgm:t>
    </dgm:pt>
    <dgm:pt modelId="{7D392D79-8EEE-4BB4-84E0-1ECE0E55EB3C}" type="parTrans" cxnId="{31E2D375-1C7C-4C60-941A-3B682645ECDD}">
      <dgm:prSet/>
      <dgm:spPr/>
      <dgm:t>
        <a:bodyPr/>
        <a:lstStyle/>
        <a:p>
          <a:endParaRPr lang="en-US"/>
        </a:p>
      </dgm:t>
    </dgm:pt>
    <dgm:pt modelId="{85527560-2E0A-4B42-94F6-58A6AB616A5E}" type="sibTrans" cxnId="{31E2D375-1C7C-4C60-941A-3B682645ECDD}">
      <dgm:prSet/>
      <dgm:spPr/>
      <dgm:t>
        <a:bodyPr/>
        <a:lstStyle/>
        <a:p>
          <a:endParaRPr lang="en-US"/>
        </a:p>
      </dgm:t>
    </dgm:pt>
    <dgm:pt modelId="{05F9FFD7-3430-4706-BCD9-8532734A90C3}">
      <dgm:prSet custT="1"/>
      <dgm:spPr>
        <a:solidFill>
          <a:srgbClr val="336600"/>
        </a:solidFill>
      </dgm:spPr>
      <dgm:t>
        <a:bodyPr/>
        <a:lstStyle/>
        <a:p>
          <a:pPr rtl="0"/>
          <a:r>
            <a:rPr lang="en-US" sz="1300" dirty="0" smtClean="0"/>
            <a:t>Share experiences and best practices</a:t>
          </a:r>
          <a:endParaRPr lang="en-US" sz="1300" dirty="0"/>
        </a:p>
      </dgm:t>
    </dgm:pt>
    <dgm:pt modelId="{58C0ABCC-DC1E-4128-B3FA-507E111220BA}" type="parTrans" cxnId="{C2B9A5D7-1E0E-45B4-8075-E72FCB8C732A}">
      <dgm:prSet/>
      <dgm:spPr/>
      <dgm:t>
        <a:bodyPr/>
        <a:lstStyle/>
        <a:p>
          <a:endParaRPr lang="en-US"/>
        </a:p>
      </dgm:t>
    </dgm:pt>
    <dgm:pt modelId="{6E9603DD-22CB-4CC6-89C4-5B8247357CA4}" type="sibTrans" cxnId="{C2B9A5D7-1E0E-45B4-8075-E72FCB8C732A}">
      <dgm:prSet/>
      <dgm:spPr/>
      <dgm:t>
        <a:bodyPr/>
        <a:lstStyle/>
        <a:p>
          <a:endParaRPr lang="en-US"/>
        </a:p>
      </dgm:t>
    </dgm:pt>
    <dgm:pt modelId="{D678FABD-DACC-4C17-B48D-4F4995F65E8D}">
      <dgm:prSet custT="1"/>
      <dgm:spPr>
        <a:solidFill>
          <a:srgbClr val="336600"/>
        </a:solidFill>
      </dgm:spPr>
      <dgm:t>
        <a:bodyPr/>
        <a:lstStyle/>
        <a:p>
          <a:pPr rtl="0"/>
          <a:r>
            <a:rPr lang="en-US" sz="1300" dirty="0" smtClean="0"/>
            <a:t>Bring up challenges, ask questions</a:t>
          </a:r>
          <a:endParaRPr lang="en-US" sz="1300" dirty="0"/>
        </a:p>
      </dgm:t>
    </dgm:pt>
    <dgm:pt modelId="{3625C143-4F5B-42FA-919E-7681297D7AB1}" type="parTrans" cxnId="{EF1AA562-92E7-4F4F-999F-95B110931ED7}">
      <dgm:prSet/>
      <dgm:spPr/>
      <dgm:t>
        <a:bodyPr/>
        <a:lstStyle/>
        <a:p>
          <a:endParaRPr lang="en-US"/>
        </a:p>
      </dgm:t>
    </dgm:pt>
    <dgm:pt modelId="{6A6DB77B-A40A-4C92-AE35-D6306D672549}" type="sibTrans" cxnId="{EF1AA562-92E7-4F4F-999F-95B110931ED7}">
      <dgm:prSet/>
      <dgm:spPr/>
      <dgm:t>
        <a:bodyPr/>
        <a:lstStyle/>
        <a:p>
          <a:endParaRPr lang="en-US"/>
        </a:p>
      </dgm:t>
    </dgm:pt>
    <dgm:pt modelId="{488C8A70-7F22-4B0B-8B09-EBA9A60966EA}">
      <dgm:prSet custT="1"/>
      <dgm:spPr>
        <a:solidFill>
          <a:srgbClr val="336600"/>
        </a:solidFill>
      </dgm:spPr>
      <dgm:t>
        <a:bodyPr/>
        <a:lstStyle/>
        <a:p>
          <a:pPr rtl="0"/>
          <a:r>
            <a:rPr lang="en-US" sz="1300" dirty="0" smtClean="0"/>
            <a:t>Discuss successes</a:t>
          </a:r>
          <a:endParaRPr lang="en-US" sz="1300" dirty="0"/>
        </a:p>
      </dgm:t>
    </dgm:pt>
    <dgm:pt modelId="{1E44100D-5BA4-4BDA-82A1-87017F9105A6}" type="parTrans" cxnId="{BF3F99EF-C6AE-4926-9028-1042116F16EA}">
      <dgm:prSet/>
      <dgm:spPr/>
      <dgm:t>
        <a:bodyPr/>
        <a:lstStyle/>
        <a:p>
          <a:endParaRPr lang="en-US"/>
        </a:p>
      </dgm:t>
    </dgm:pt>
    <dgm:pt modelId="{2DC64A01-07C6-461D-A68B-AB3CECEE9916}" type="sibTrans" cxnId="{BF3F99EF-C6AE-4926-9028-1042116F16EA}">
      <dgm:prSet/>
      <dgm:spPr/>
      <dgm:t>
        <a:bodyPr/>
        <a:lstStyle/>
        <a:p>
          <a:endParaRPr lang="en-US"/>
        </a:p>
      </dgm:t>
    </dgm:pt>
    <dgm:pt modelId="{E3EEC99C-8E3C-41FC-B2EA-B41B5AB78FDD}">
      <dgm:prSet custT="1"/>
      <dgm:spPr>
        <a:solidFill>
          <a:srgbClr val="336600"/>
        </a:solidFill>
      </dgm:spPr>
      <dgm:t>
        <a:bodyPr/>
        <a:lstStyle/>
        <a:p>
          <a:pPr rtl="0"/>
          <a:r>
            <a:rPr lang="en-US" sz="1300" dirty="0" smtClean="0"/>
            <a:t>Respond to whiteboards, polls, quizzes, chat boxes</a:t>
          </a:r>
          <a:endParaRPr lang="en-US" sz="1300" dirty="0"/>
        </a:p>
      </dgm:t>
    </dgm:pt>
    <dgm:pt modelId="{AC0BA9CE-1EFE-441D-9F65-0DB911BD9E78}" type="parTrans" cxnId="{703DF6E5-E6E6-4983-981E-0ED317AF8A45}">
      <dgm:prSet/>
      <dgm:spPr/>
      <dgm:t>
        <a:bodyPr/>
        <a:lstStyle/>
        <a:p>
          <a:endParaRPr lang="en-US"/>
        </a:p>
      </dgm:t>
    </dgm:pt>
    <dgm:pt modelId="{A19AF689-D903-4117-AB65-CA4C936F1142}" type="sibTrans" cxnId="{703DF6E5-E6E6-4983-981E-0ED317AF8A45}">
      <dgm:prSet/>
      <dgm:spPr/>
      <dgm:t>
        <a:bodyPr/>
        <a:lstStyle/>
        <a:p>
          <a:endParaRPr lang="en-US"/>
        </a:p>
      </dgm:t>
    </dgm:pt>
    <dgm:pt modelId="{6869197B-A43D-4020-BC31-AA2D3041B7D4}">
      <dgm:prSet custT="1"/>
      <dgm:spPr>
        <a:solidFill>
          <a:srgbClr val="336600"/>
        </a:solidFill>
      </dgm:spPr>
      <dgm:t>
        <a:bodyPr/>
        <a:lstStyle/>
        <a:p>
          <a:pPr rtl="0"/>
          <a:r>
            <a:rPr lang="en-US" sz="1300" dirty="0" smtClean="0"/>
            <a:t>Hang up if you need to take an urgent phone call, don’t put this call on hold</a:t>
          </a:r>
          <a:endParaRPr lang="en-US" sz="1300" dirty="0"/>
        </a:p>
      </dgm:t>
    </dgm:pt>
    <dgm:pt modelId="{368596D4-C9A1-4E5C-8219-195D6248499F}" type="parTrans" cxnId="{0B839940-3F6B-4205-83B3-B8BF829BB30A}">
      <dgm:prSet/>
      <dgm:spPr/>
      <dgm:t>
        <a:bodyPr/>
        <a:lstStyle/>
        <a:p>
          <a:endParaRPr lang="en-US"/>
        </a:p>
      </dgm:t>
    </dgm:pt>
    <dgm:pt modelId="{46F6279A-3A53-4EF3-9FA7-50433D7CDAB5}" type="sibTrans" cxnId="{0B839940-3F6B-4205-83B3-B8BF829BB30A}">
      <dgm:prSet/>
      <dgm:spPr/>
      <dgm:t>
        <a:bodyPr/>
        <a:lstStyle/>
        <a:p>
          <a:endParaRPr lang="en-US"/>
        </a:p>
      </dgm:t>
    </dgm:pt>
    <dgm:pt modelId="{7D14161F-4241-436C-B232-D3765104B2A4}">
      <dgm:prSet custT="1"/>
      <dgm:spPr>
        <a:solidFill>
          <a:srgbClr val="336600"/>
        </a:solidFill>
        <a:scene3d>
          <a:camera prst="orthographicFront">
            <a:rot lat="0" lon="0" rev="21299999"/>
          </a:camera>
          <a:lightRig rig="threePt" dir="t"/>
        </a:scene3d>
        <a:sp3d/>
      </dgm:spPr>
      <dgm:t>
        <a:bodyPr/>
        <a:lstStyle/>
        <a:p>
          <a:pPr rtl="0"/>
          <a:r>
            <a:rPr lang="en-US" sz="1400" dirty="0" smtClean="0"/>
            <a:t>As a best practice…be just a few minutes early!</a:t>
          </a:r>
          <a:endParaRPr lang="en-US" sz="1400" dirty="0"/>
        </a:p>
      </dgm:t>
    </dgm:pt>
    <dgm:pt modelId="{BD622791-8BFB-4160-BBE3-B18A26F00662}" type="parTrans" cxnId="{B9B808F6-305A-4025-B435-ABCF5D825712}">
      <dgm:prSet/>
      <dgm:spPr/>
      <dgm:t>
        <a:bodyPr/>
        <a:lstStyle/>
        <a:p>
          <a:endParaRPr lang="en-US"/>
        </a:p>
      </dgm:t>
    </dgm:pt>
    <dgm:pt modelId="{E235D631-CB5C-45CB-AD05-157ACBF7B20B}" type="sibTrans" cxnId="{B9B808F6-305A-4025-B435-ABCF5D825712}">
      <dgm:prSet/>
      <dgm:spPr/>
      <dgm:t>
        <a:bodyPr/>
        <a:lstStyle/>
        <a:p>
          <a:endParaRPr lang="en-US"/>
        </a:p>
      </dgm:t>
    </dgm:pt>
    <dgm:pt modelId="{906B34E5-8758-49FD-BA15-1D2824B23C95}">
      <dgm:prSet custT="1"/>
      <dgm:spPr>
        <a:solidFill>
          <a:schemeClr val="bg1"/>
        </a:solidFill>
        <a:ln>
          <a:solidFill>
            <a:schemeClr val="accent3">
              <a:lumMod val="50000"/>
            </a:schemeClr>
          </a:solidFill>
        </a:ln>
      </dgm:spPr>
      <dgm:t>
        <a:bodyPr/>
        <a:lstStyle/>
        <a:p>
          <a:r>
            <a:rPr lang="en-US" sz="1600" b="1" dirty="0" smtClean="0"/>
            <a:t>Communicate professionally with others</a:t>
          </a:r>
        </a:p>
        <a:p>
          <a:endParaRPr lang="en-US" sz="1600" b="1" dirty="0"/>
        </a:p>
      </dgm:t>
    </dgm:pt>
    <dgm:pt modelId="{6C8A95A5-295C-48FE-8D3E-2722FC7225BC}" type="parTrans" cxnId="{1C22A0C5-6C16-4F27-BC81-38B761BF5668}">
      <dgm:prSet/>
      <dgm:spPr/>
      <dgm:t>
        <a:bodyPr/>
        <a:lstStyle/>
        <a:p>
          <a:endParaRPr lang="en-US"/>
        </a:p>
      </dgm:t>
    </dgm:pt>
    <dgm:pt modelId="{C0D24317-1E89-4758-8536-8B83EB45ED03}" type="sibTrans" cxnId="{1C22A0C5-6C16-4F27-BC81-38B761BF5668}">
      <dgm:prSet/>
      <dgm:spPr/>
      <dgm:t>
        <a:bodyPr/>
        <a:lstStyle/>
        <a:p>
          <a:endParaRPr lang="en-US"/>
        </a:p>
      </dgm:t>
    </dgm:pt>
    <dgm:pt modelId="{FE8ABB16-F698-41BF-A742-F2CE7AD58F8B}">
      <dgm:prSet custT="1"/>
      <dgm:spPr>
        <a:solidFill>
          <a:srgbClr val="336600"/>
        </a:solidFill>
      </dgm:spPr>
      <dgm:t>
        <a:bodyPr/>
        <a:lstStyle/>
        <a:p>
          <a:pPr rtl="0"/>
          <a:r>
            <a:rPr lang="en-US" sz="1300" dirty="0" smtClean="0"/>
            <a:t>Mute when you’re not speaking</a:t>
          </a:r>
          <a:endParaRPr lang="en-US" sz="1300" dirty="0"/>
        </a:p>
      </dgm:t>
    </dgm:pt>
    <dgm:pt modelId="{B05AE1E8-1B6D-4502-9DA3-DB0506D15023}" type="parTrans" cxnId="{6B80C803-7648-439A-AF49-A998503986C3}">
      <dgm:prSet/>
      <dgm:spPr/>
      <dgm:t>
        <a:bodyPr/>
        <a:lstStyle/>
        <a:p>
          <a:endParaRPr lang="en-US"/>
        </a:p>
      </dgm:t>
    </dgm:pt>
    <dgm:pt modelId="{1EE0EF6A-973C-45BC-94B1-A2E5EDF3D060}" type="sibTrans" cxnId="{6B80C803-7648-439A-AF49-A998503986C3}">
      <dgm:prSet/>
      <dgm:spPr/>
      <dgm:t>
        <a:bodyPr/>
        <a:lstStyle/>
        <a:p>
          <a:endParaRPr lang="en-US"/>
        </a:p>
      </dgm:t>
    </dgm:pt>
    <dgm:pt modelId="{FF067AB1-0C46-4BE5-B76C-873690262437}">
      <dgm:prSet custT="1"/>
      <dgm:spPr>
        <a:solidFill>
          <a:schemeClr val="bg1"/>
        </a:solidFill>
        <a:ln>
          <a:solidFill>
            <a:schemeClr val="accent3">
              <a:lumMod val="50000"/>
            </a:schemeClr>
          </a:solidFill>
        </a:ln>
        <a:scene3d>
          <a:camera prst="orthographicFront">
            <a:rot lat="271512" lon="20673994" rev="21274001"/>
          </a:camera>
          <a:lightRig rig="threePt" dir="t"/>
        </a:scene3d>
        <a:sp3d/>
      </dgm:spPr>
      <dgm:t>
        <a:bodyPr/>
        <a:lstStyle/>
        <a:p>
          <a:pPr rtl="0"/>
          <a:endParaRPr lang="en-US" sz="1600" b="1" dirty="0" smtClean="0"/>
        </a:p>
        <a:p>
          <a:pPr rtl="0"/>
          <a:r>
            <a:rPr lang="en-US" sz="1600" b="1" dirty="0" smtClean="0"/>
            <a:t>Be on time for each virtual session</a:t>
          </a:r>
          <a:endParaRPr lang="en-US" sz="1600" b="1" dirty="0"/>
        </a:p>
      </dgm:t>
    </dgm:pt>
    <dgm:pt modelId="{0661F7F5-1BF8-4728-BA0B-98ABE2E0FC47}" type="sibTrans" cxnId="{5FDA79E3-FE03-4148-9FA5-657B99DC1371}">
      <dgm:prSet/>
      <dgm:spPr/>
      <dgm:t>
        <a:bodyPr/>
        <a:lstStyle/>
        <a:p>
          <a:endParaRPr lang="en-US"/>
        </a:p>
      </dgm:t>
    </dgm:pt>
    <dgm:pt modelId="{42616E12-600A-4E67-B69E-A3907B6C3BC7}" type="parTrans" cxnId="{5FDA79E3-FE03-4148-9FA5-657B99DC1371}">
      <dgm:prSet/>
      <dgm:spPr/>
      <dgm:t>
        <a:bodyPr/>
        <a:lstStyle/>
        <a:p>
          <a:endParaRPr lang="en-US"/>
        </a:p>
      </dgm:t>
    </dgm:pt>
    <dgm:pt modelId="{C5A9E81B-7384-45FB-B10D-F9FCBC0AAC27}" type="pres">
      <dgm:prSet presAssocID="{499EF1F8-805F-4229-B7B6-DB98CEE9F2EE}" presName="theList" presStyleCnt="0">
        <dgm:presLayoutVars>
          <dgm:dir val="rev"/>
          <dgm:animLvl val="lvl"/>
          <dgm:resizeHandles val="exact"/>
        </dgm:presLayoutVars>
      </dgm:prSet>
      <dgm:spPr/>
      <dgm:t>
        <a:bodyPr/>
        <a:lstStyle/>
        <a:p>
          <a:endParaRPr lang="en-US"/>
        </a:p>
      </dgm:t>
    </dgm:pt>
    <dgm:pt modelId="{07043F96-6D09-409B-975C-C449DDC60966}" type="pres">
      <dgm:prSet presAssocID="{FF067AB1-0C46-4BE5-B76C-873690262437}" presName="compNode" presStyleCnt="0"/>
      <dgm:spPr/>
      <dgm:t>
        <a:bodyPr/>
        <a:lstStyle/>
        <a:p>
          <a:endParaRPr lang="en-US"/>
        </a:p>
      </dgm:t>
    </dgm:pt>
    <dgm:pt modelId="{EB8339A7-B080-4121-947D-5D92A68E79FB}" type="pres">
      <dgm:prSet presAssocID="{FF067AB1-0C46-4BE5-B76C-873690262437}" presName="aNode" presStyleLbl="bgShp" presStyleIdx="0" presStyleCnt="3" custScaleY="40220" custLinFactNeighborX="39" custLinFactNeighborY="-1296"/>
      <dgm:spPr/>
      <dgm:t>
        <a:bodyPr/>
        <a:lstStyle/>
        <a:p>
          <a:endParaRPr lang="en-US"/>
        </a:p>
      </dgm:t>
    </dgm:pt>
    <dgm:pt modelId="{09856F7D-390A-4476-9551-C876DD091D91}" type="pres">
      <dgm:prSet presAssocID="{FF067AB1-0C46-4BE5-B76C-873690262437}" presName="textNode" presStyleLbl="bgShp" presStyleIdx="0" presStyleCnt="3"/>
      <dgm:spPr/>
      <dgm:t>
        <a:bodyPr/>
        <a:lstStyle/>
        <a:p>
          <a:endParaRPr lang="en-US"/>
        </a:p>
      </dgm:t>
    </dgm:pt>
    <dgm:pt modelId="{0BC16149-5A4D-485D-A14D-50ED44506A49}" type="pres">
      <dgm:prSet presAssocID="{FF067AB1-0C46-4BE5-B76C-873690262437}" presName="compChildNode" presStyleCnt="0"/>
      <dgm:spPr/>
      <dgm:t>
        <a:bodyPr/>
        <a:lstStyle/>
        <a:p>
          <a:endParaRPr lang="en-US"/>
        </a:p>
      </dgm:t>
    </dgm:pt>
    <dgm:pt modelId="{10FA63D3-3F14-4B5D-913A-95600A90E734}" type="pres">
      <dgm:prSet presAssocID="{FF067AB1-0C46-4BE5-B76C-873690262437}" presName="theInnerList" presStyleCnt="0"/>
      <dgm:spPr/>
      <dgm:t>
        <a:bodyPr/>
        <a:lstStyle/>
        <a:p>
          <a:endParaRPr lang="en-US"/>
        </a:p>
      </dgm:t>
    </dgm:pt>
    <dgm:pt modelId="{944A1BFD-F459-4C0B-B5BE-6DC72297067B}" type="pres">
      <dgm:prSet presAssocID="{7D14161F-4241-436C-B232-D3765104B2A4}" presName="childNode" presStyleLbl="node1" presStyleIdx="0" presStyleCnt="11" custScaleY="25215" custLinFactNeighborX="-4148" custLinFactNeighborY="-12082">
        <dgm:presLayoutVars>
          <dgm:bulletEnabled val="1"/>
        </dgm:presLayoutVars>
      </dgm:prSet>
      <dgm:spPr/>
      <dgm:t>
        <a:bodyPr/>
        <a:lstStyle/>
        <a:p>
          <a:endParaRPr lang="en-US"/>
        </a:p>
      </dgm:t>
    </dgm:pt>
    <dgm:pt modelId="{0B224840-6383-4E38-926F-C7383064F714}" type="pres">
      <dgm:prSet presAssocID="{FF067AB1-0C46-4BE5-B76C-873690262437}" presName="aSpace" presStyleCnt="0"/>
      <dgm:spPr/>
      <dgm:t>
        <a:bodyPr/>
        <a:lstStyle/>
        <a:p>
          <a:endParaRPr lang="en-US"/>
        </a:p>
      </dgm:t>
    </dgm:pt>
    <dgm:pt modelId="{063A502F-DE9D-4A9D-9E17-B0D7FDB04D22}" type="pres">
      <dgm:prSet presAssocID="{906B34E5-8758-49FD-BA15-1D2824B23C95}" presName="compNode" presStyleCnt="0"/>
      <dgm:spPr/>
      <dgm:t>
        <a:bodyPr/>
        <a:lstStyle/>
        <a:p>
          <a:endParaRPr lang="en-US"/>
        </a:p>
      </dgm:t>
    </dgm:pt>
    <dgm:pt modelId="{AA8408C7-70E0-4010-8D7E-A0A25E1345E2}" type="pres">
      <dgm:prSet presAssocID="{906B34E5-8758-49FD-BA15-1D2824B23C95}" presName="aNode" presStyleLbl="bgShp" presStyleIdx="1" presStyleCnt="3"/>
      <dgm:spPr/>
      <dgm:t>
        <a:bodyPr/>
        <a:lstStyle/>
        <a:p>
          <a:endParaRPr lang="en-US"/>
        </a:p>
      </dgm:t>
    </dgm:pt>
    <dgm:pt modelId="{5E5A5F28-DF65-420A-8BEF-F5E9290A145A}" type="pres">
      <dgm:prSet presAssocID="{906B34E5-8758-49FD-BA15-1D2824B23C95}" presName="textNode" presStyleLbl="bgShp" presStyleIdx="1" presStyleCnt="3"/>
      <dgm:spPr/>
      <dgm:t>
        <a:bodyPr/>
        <a:lstStyle/>
        <a:p>
          <a:endParaRPr lang="en-US"/>
        </a:p>
      </dgm:t>
    </dgm:pt>
    <dgm:pt modelId="{832E665A-DD35-41B7-ABFB-C8678499A219}" type="pres">
      <dgm:prSet presAssocID="{906B34E5-8758-49FD-BA15-1D2824B23C95}" presName="compChildNode" presStyleCnt="0"/>
      <dgm:spPr/>
      <dgm:t>
        <a:bodyPr/>
        <a:lstStyle/>
        <a:p>
          <a:endParaRPr lang="en-US"/>
        </a:p>
      </dgm:t>
    </dgm:pt>
    <dgm:pt modelId="{8E3D651A-FD23-47F4-8206-D5F88EF2D5F6}" type="pres">
      <dgm:prSet presAssocID="{906B34E5-8758-49FD-BA15-1D2824B23C95}" presName="theInnerList" presStyleCnt="0"/>
      <dgm:spPr/>
      <dgm:t>
        <a:bodyPr/>
        <a:lstStyle/>
        <a:p>
          <a:endParaRPr lang="en-US"/>
        </a:p>
      </dgm:t>
    </dgm:pt>
    <dgm:pt modelId="{617CEA74-F2A9-4B48-8478-A8A2DE8E3020}" type="pres">
      <dgm:prSet presAssocID="{B04A3F9E-705B-4825-9BE9-387B6FB3EF60}" presName="childNode" presStyleLbl="node1" presStyleIdx="1" presStyleCnt="11" custLinFactY="83940" custLinFactNeighborX="2593" custLinFactNeighborY="100000">
        <dgm:presLayoutVars>
          <dgm:bulletEnabled val="1"/>
        </dgm:presLayoutVars>
      </dgm:prSet>
      <dgm:spPr/>
      <dgm:t>
        <a:bodyPr/>
        <a:lstStyle/>
        <a:p>
          <a:endParaRPr lang="en-US"/>
        </a:p>
      </dgm:t>
    </dgm:pt>
    <dgm:pt modelId="{0379CDB1-23EA-4EB8-A987-FF8C176B8CBD}" type="pres">
      <dgm:prSet presAssocID="{B04A3F9E-705B-4825-9BE9-387B6FB3EF60}" presName="aSpace2" presStyleCnt="0"/>
      <dgm:spPr/>
      <dgm:t>
        <a:bodyPr/>
        <a:lstStyle/>
        <a:p>
          <a:endParaRPr lang="en-US"/>
        </a:p>
      </dgm:t>
    </dgm:pt>
    <dgm:pt modelId="{81948D97-439C-45B8-8C8C-384F4C998315}" type="pres">
      <dgm:prSet presAssocID="{9FA9BA75-F374-4D25-B290-12D43D7DCF6C}" presName="childNode" presStyleLbl="node1" presStyleIdx="2" presStyleCnt="11" custLinFactY="82723" custLinFactNeighborX="2593" custLinFactNeighborY="100000">
        <dgm:presLayoutVars>
          <dgm:bulletEnabled val="1"/>
        </dgm:presLayoutVars>
      </dgm:prSet>
      <dgm:spPr/>
      <dgm:t>
        <a:bodyPr/>
        <a:lstStyle/>
        <a:p>
          <a:endParaRPr lang="en-US"/>
        </a:p>
      </dgm:t>
    </dgm:pt>
    <dgm:pt modelId="{00C296F4-1CFD-4365-BCBA-9494FA6CD7EC}" type="pres">
      <dgm:prSet presAssocID="{9FA9BA75-F374-4D25-B290-12D43D7DCF6C}" presName="aSpace2" presStyleCnt="0"/>
      <dgm:spPr/>
      <dgm:t>
        <a:bodyPr/>
        <a:lstStyle/>
        <a:p>
          <a:endParaRPr lang="en-US"/>
        </a:p>
      </dgm:t>
    </dgm:pt>
    <dgm:pt modelId="{4EF4098C-87CD-4715-A001-8BFAFC92D720}" type="pres">
      <dgm:prSet presAssocID="{3C1ABAC3-9336-49E8-BA46-620B9B30BCD1}" presName="childNode" presStyleLbl="node1" presStyleIdx="3" presStyleCnt="11" custLinFactY="81506" custLinFactNeighborX="2593" custLinFactNeighborY="100000">
        <dgm:presLayoutVars>
          <dgm:bulletEnabled val="1"/>
        </dgm:presLayoutVars>
      </dgm:prSet>
      <dgm:spPr/>
      <dgm:t>
        <a:bodyPr/>
        <a:lstStyle/>
        <a:p>
          <a:endParaRPr lang="en-US"/>
        </a:p>
      </dgm:t>
    </dgm:pt>
    <dgm:pt modelId="{260B7F07-366F-4F4C-AD7E-E6DEA80B1648}" type="pres">
      <dgm:prSet presAssocID="{3C1ABAC3-9336-49E8-BA46-620B9B30BCD1}" presName="aSpace2" presStyleCnt="0"/>
      <dgm:spPr/>
      <dgm:t>
        <a:bodyPr/>
        <a:lstStyle/>
        <a:p>
          <a:endParaRPr lang="en-US"/>
        </a:p>
      </dgm:t>
    </dgm:pt>
    <dgm:pt modelId="{A5FE6DD1-BB18-475E-88D9-E37B5F293310}" type="pres">
      <dgm:prSet presAssocID="{410A970D-FA4C-489D-96F2-4BA7A77CCAD1}" presName="childNode" presStyleLbl="node1" presStyleIdx="4" presStyleCnt="11" custLinFactY="80288" custLinFactNeighborX="2593" custLinFactNeighborY="100000">
        <dgm:presLayoutVars>
          <dgm:bulletEnabled val="1"/>
        </dgm:presLayoutVars>
      </dgm:prSet>
      <dgm:spPr/>
      <dgm:t>
        <a:bodyPr/>
        <a:lstStyle/>
        <a:p>
          <a:endParaRPr lang="en-US"/>
        </a:p>
      </dgm:t>
    </dgm:pt>
    <dgm:pt modelId="{83024AA1-9B04-4D90-9B78-E7E176404877}" type="pres">
      <dgm:prSet presAssocID="{410A970D-FA4C-489D-96F2-4BA7A77CCAD1}" presName="aSpace2" presStyleCnt="0"/>
      <dgm:spPr/>
      <dgm:t>
        <a:bodyPr/>
        <a:lstStyle/>
        <a:p>
          <a:endParaRPr lang="en-US"/>
        </a:p>
      </dgm:t>
    </dgm:pt>
    <dgm:pt modelId="{00FAF68E-8CDE-46C6-8256-538514036D2D}" type="pres">
      <dgm:prSet presAssocID="{FE8ABB16-F698-41BF-A742-F2CE7AD58F8B}" presName="childNode" presStyleLbl="node1" presStyleIdx="5" presStyleCnt="11" custLinFactY="-400000" custLinFactNeighborX="2593" custLinFactNeighborY="-496473">
        <dgm:presLayoutVars>
          <dgm:bulletEnabled val="1"/>
        </dgm:presLayoutVars>
      </dgm:prSet>
      <dgm:spPr/>
      <dgm:t>
        <a:bodyPr/>
        <a:lstStyle/>
        <a:p>
          <a:endParaRPr lang="en-US"/>
        </a:p>
      </dgm:t>
    </dgm:pt>
    <dgm:pt modelId="{7D1F8832-95CB-4FC0-B915-4CCC525F0853}" type="pres">
      <dgm:prSet presAssocID="{906B34E5-8758-49FD-BA15-1D2824B23C95}" presName="aSpace" presStyleCnt="0"/>
      <dgm:spPr/>
      <dgm:t>
        <a:bodyPr/>
        <a:lstStyle/>
        <a:p>
          <a:endParaRPr lang="en-US"/>
        </a:p>
      </dgm:t>
    </dgm:pt>
    <dgm:pt modelId="{3FFB910D-14D8-4D83-B55D-6CDC59831B10}" type="pres">
      <dgm:prSet presAssocID="{62D5B7EE-340F-4B2E-B85D-ACA93E13C8EC}" presName="compNode" presStyleCnt="0"/>
      <dgm:spPr/>
      <dgm:t>
        <a:bodyPr/>
        <a:lstStyle/>
        <a:p>
          <a:endParaRPr lang="en-US"/>
        </a:p>
      </dgm:t>
    </dgm:pt>
    <dgm:pt modelId="{1C92C38E-0DE3-4899-A870-47F31BE477A4}" type="pres">
      <dgm:prSet presAssocID="{62D5B7EE-340F-4B2E-B85D-ACA93E13C8EC}" presName="aNode" presStyleLbl="bgShp" presStyleIdx="2" presStyleCnt="3" custLinFactNeighborX="8714"/>
      <dgm:spPr/>
      <dgm:t>
        <a:bodyPr/>
        <a:lstStyle/>
        <a:p>
          <a:endParaRPr lang="en-US"/>
        </a:p>
      </dgm:t>
    </dgm:pt>
    <dgm:pt modelId="{C09F17FA-A69B-4FCE-B57F-1059D3780E7C}" type="pres">
      <dgm:prSet presAssocID="{62D5B7EE-340F-4B2E-B85D-ACA93E13C8EC}" presName="textNode" presStyleLbl="bgShp" presStyleIdx="2" presStyleCnt="3"/>
      <dgm:spPr/>
      <dgm:t>
        <a:bodyPr/>
        <a:lstStyle/>
        <a:p>
          <a:endParaRPr lang="en-US"/>
        </a:p>
      </dgm:t>
    </dgm:pt>
    <dgm:pt modelId="{04686BA8-5F03-4F8B-AC1E-6BFEC04F7132}" type="pres">
      <dgm:prSet presAssocID="{62D5B7EE-340F-4B2E-B85D-ACA93E13C8EC}" presName="compChildNode" presStyleCnt="0"/>
      <dgm:spPr/>
      <dgm:t>
        <a:bodyPr/>
        <a:lstStyle/>
        <a:p>
          <a:endParaRPr lang="en-US"/>
        </a:p>
      </dgm:t>
    </dgm:pt>
    <dgm:pt modelId="{BFCA3A4B-1E3C-4D80-9C8A-11F42DFC1123}" type="pres">
      <dgm:prSet presAssocID="{62D5B7EE-340F-4B2E-B85D-ACA93E13C8EC}" presName="theInnerList" presStyleCnt="0"/>
      <dgm:spPr/>
      <dgm:t>
        <a:bodyPr/>
        <a:lstStyle/>
        <a:p>
          <a:endParaRPr lang="en-US"/>
        </a:p>
      </dgm:t>
    </dgm:pt>
    <dgm:pt modelId="{EBAF9A0A-FD67-4233-9B2E-44FBB1B867CA}" type="pres">
      <dgm:prSet presAssocID="{05F9FFD7-3430-4706-BCD9-8532734A90C3}" presName="childNode" presStyleLbl="node1" presStyleIdx="6" presStyleCnt="11" custAng="0" custScaleY="2000000" custLinFactY="-600000" custLinFactNeighborX="9332" custLinFactNeighborY="-648957">
        <dgm:presLayoutVars>
          <dgm:bulletEnabled val="1"/>
        </dgm:presLayoutVars>
      </dgm:prSet>
      <dgm:spPr/>
      <dgm:t>
        <a:bodyPr/>
        <a:lstStyle/>
        <a:p>
          <a:endParaRPr lang="en-US"/>
        </a:p>
      </dgm:t>
    </dgm:pt>
    <dgm:pt modelId="{8570DD66-BE34-4D86-91CE-FB42087B6E70}" type="pres">
      <dgm:prSet presAssocID="{05F9FFD7-3430-4706-BCD9-8532734A90C3}" presName="aSpace2" presStyleCnt="0"/>
      <dgm:spPr/>
      <dgm:t>
        <a:bodyPr/>
        <a:lstStyle/>
        <a:p>
          <a:endParaRPr lang="en-US"/>
        </a:p>
      </dgm:t>
    </dgm:pt>
    <dgm:pt modelId="{EB26EC85-07A0-4E3C-B9D9-3756747BCB90}" type="pres">
      <dgm:prSet presAssocID="{D678FABD-DACC-4C17-B48D-4F4995F65E8D}" presName="childNode" presStyleLbl="node1" presStyleIdx="7" presStyleCnt="11" custAng="0" custScaleY="2000000" custLinFactY="-400000" custLinFactNeighborX="9332" custLinFactNeighborY="-476434">
        <dgm:presLayoutVars>
          <dgm:bulletEnabled val="1"/>
        </dgm:presLayoutVars>
      </dgm:prSet>
      <dgm:spPr/>
      <dgm:t>
        <a:bodyPr/>
        <a:lstStyle/>
        <a:p>
          <a:endParaRPr lang="en-US"/>
        </a:p>
      </dgm:t>
    </dgm:pt>
    <dgm:pt modelId="{5AD9509D-AEB9-414D-B7D6-6F664C29B474}" type="pres">
      <dgm:prSet presAssocID="{D678FABD-DACC-4C17-B48D-4F4995F65E8D}" presName="aSpace2" presStyleCnt="0"/>
      <dgm:spPr/>
      <dgm:t>
        <a:bodyPr/>
        <a:lstStyle/>
        <a:p>
          <a:endParaRPr lang="en-US"/>
        </a:p>
      </dgm:t>
    </dgm:pt>
    <dgm:pt modelId="{82A6C087-CF39-4A31-A8D4-CF9465BF5AFB}" type="pres">
      <dgm:prSet presAssocID="{488C8A70-7F22-4B0B-8B09-EBA9A60966EA}" presName="childNode" presStyleLbl="node1" presStyleIdx="8" presStyleCnt="11" custAng="0" custScaleY="2000000" custLinFactY="-203911" custLinFactNeighborX="9332" custLinFactNeighborY="-300000">
        <dgm:presLayoutVars>
          <dgm:bulletEnabled val="1"/>
        </dgm:presLayoutVars>
      </dgm:prSet>
      <dgm:spPr/>
      <dgm:t>
        <a:bodyPr/>
        <a:lstStyle/>
        <a:p>
          <a:endParaRPr lang="en-US"/>
        </a:p>
      </dgm:t>
    </dgm:pt>
    <dgm:pt modelId="{61D10B1F-74D5-4D9C-9857-72F881980CA3}" type="pres">
      <dgm:prSet presAssocID="{488C8A70-7F22-4B0B-8B09-EBA9A60966EA}" presName="aSpace2" presStyleCnt="0"/>
      <dgm:spPr/>
      <dgm:t>
        <a:bodyPr/>
        <a:lstStyle/>
        <a:p>
          <a:endParaRPr lang="en-US"/>
        </a:p>
      </dgm:t>
    </dgm:pt>
    <dgm:pt modelId="{0FF9537B-E6A1-4320-9952-DE31812929DD}" type="pres">
      <dgm:prSet presAssocID="{E3EEC99C-8E3C-41FC-B2EA-B41B5AB78FDD}" presName="childNode" presStyleLbl="node1" presStyleIdx="9" presStyleCnt="11" custAng="0" custScaleY="2000000" custLinFactY="-143055" custLinFactNeighborX="9332" custLinFactNeighborY="-200000">
        <dgm:presLayoutVars>
          <dgm:bulletEnabled val="1"/>
        </dgm:presLayoutVars>
      </dgm:prSet>
      <dgm:spPr/>
      <dgm:t>
        <a:bodyPr/>
        <a:lstStyle/>
        <a:p>
          <a:endParaRPr lang="en-US"/>
        </a:p>
      </dgm:t>
    </dgm:pt>
    <dgm:pt modelId="{FD38DE0E-4EAA-433B-AD1D-9578560DEB02}" type="pres">
      <dgm:prSet presAssocID="{E3EEC99C-8E3C-41FC-B2EA-B41B5AB78FDD}" presName="aSpace2" presStyleCnt="0"/>
      <dgm:spPr/>
      <dgm:t>
        <a:bodyPr/>
        <a:lstStyle/>
        <a:p>
          <a:endParaRPr lang="en-US"/>
        </a:p>
      </dgm:t>
    </dgm:pt>
    <dgm:pt modelId="{E91E84E5-6F3E-4B35-8914-59D3B80656FF}" type="pres">
      <dgm:prSet presAssocID="{6869197B-A43D-4020-BC31-AA2D3041B7D4}" presName="childNode" presStyleLbl="node1" presStyleIdx="10" presStyleCnt="11" custAng="0" custScaleY="2000000" custLinFactNeighborX="10392" custLinFactNeighborY="-89677">
        <dgm:presLayoutVars>
          <dgm:bulletEnabled val="1"/>
        </dgm:presLayoutVars>
      </dgm:prSet>
      <dgm:spPr/>
      <dgm:t>
        <a:bodyPr/>
        <a:lstStyle/>
        <a:p>
          <a:endParaRPr lang="en-US"/>
        </a:p>
      </dgm:t>
    </dgm:pt>
  </dgm:ptLst>
  <dgm:cxnLst>
    <dgm:cxn modelId="{766E3D80-DD39-421C-B9B0-7B13441DB677}" type="presOf" srcId="{62D5B7EE-340F-4B2E-B85D-ACA93E13C8EC}" destId="{C09F17FA-A69B-4FCE-B57F-1059D3780E7C}" srcOrd="1" destOrd="0" presId="urn:microsoft.com/office/officeart/2005/8/layout/lProcess2"/>
    <dgm:cxn modelId="{B9B808F6-305A-4025-B435-ABCF5D825712}" srcId="{FF067AB1-0C46-4BE5-B76C-873690262437}" destId="{7D14161F-4241-436C-B232-D3765104B2A4}" srcOrd="0" destOrd="0" parTransId="{BD622791-8BFB-4160-BBE3-B18A26F00662}" sibTransId="{E235D631-CB5C-45CB-AD05-157ACBF7B20B}"/>
    <dgm:cxn modelId="{6B80C803-7648-439A-AF49-A998503986C3}" srcId="{906B34E5-8758-49FD-BA15-1D2824B23C95}" destId="{FE8ABB16-F698-41BF-A742-F2CE7AD58F8B}" srcOrd="4" destOrd="0" parTransId="{B05AE1E8-1B6D-4502-9DA3-DB0506D15023}" sibTransId="{1EE0EF6A-973C-45BC-94B1-A2E5EDF3D060}"/>
    <dgm:cxn modelId="{09E8E2B3-65B5-447E-AA73-AF17E88E47B5}" type="presOf" srcId="{FE8ABB16-F698-41BF-A742-F2CE7AD58F8B}" destId="{00FAF68E-8CDE-46C6-8256-538514036D2D}" srcOrd="0" destOrd="0" presId="urn:microsoft.com/office/officeart/2005/8/layout/lProcess2"/>
    <dgm:cxn modelId="{FECCDC5C-77E2-469F-BF38-5FF035B1E8CD}" type="presOf" srcId="{906B34E5-8758-49FD-BA15-1D2824B23C95}" destId="{AA8408C7-70E0-4010-8D7E-A0A25E1345E2}" srcOrd="0" destOrd="0" presId="urn:microsoft.com/office/officeart/2005/8/layout/lProcess2"/>
    <dgm:cxn modelId="{0B839940-3F6B-4205-83B3-B8BF829BB30A}" srcId="{62D5B7EE-340F-4B2E-B85D-ACA93E13C8EC}" destId="{6869197B-A43D-4020-BC31-AA2D3041B7D4}" srcOrd="4" destOrd="0" parTransId="{368596D4-C9A1-4E5C-8219-195D6248499F}" sibTransId="{46F6279A-3A53-4EF3-9FA7-50433D7CDAB5}"/>
    <dgm:cxn modelId="{31E2D375-1C7C-4C60-941A-3B682645ECDD}" srcId="{499EF1F8-805F-4229-B7B6-DB98CEE9F2EE}" destId="{62D5B7EE-340F-4B2E-B85D-ACA93E13C8EC}" srcOrd="2" destOrd="0" parTransId="{7D392D79-8EEE-4BB4-84E0-1ECE0E55EB3C}" sibTransId="{85527560-2E0A-4B42-94F6-58A6AB616A5E}"/>
    <dgm:cxn modelId="{5FDA79E3-FE03-4148-9FA5-657B99DC1371}" srcId="{499EF1F8-805F-4229-B7B6-DB98CEE9F2EE}" destId="{FF067AB1-0C46-4BE5-B76C-873690262437}" srcOrd="0" destOrd="0" parTransId="{42616E12-600A-4E67-B69E-A3907B6C3BC7}" sibTransId="{0661F7F5-1BF8-4728-BA0B-98ABE2E0FC47}"/>
    <dgm:cxn modelId="{8BB683DC-8BAB-4059-A91B-6ADD73368D48}" type="presOf" srcId="{E3EEC99C-8E3C-41FC-B2EA-B41B5AB78FDD}" destId="{0FF9537B-E6A1-4320-9952-DE31812929DD}" srcOrd="0" destOrd="0" presId="urn:microsoft.com/office/officeart/2005/8/layout/lProcess2"/>
    <dgm:cxn modelId="{5BE69934-D633-4F20-A2C3-995EF733659A}" type="presOf" srcId="{6869197B-A43D-4020-BC31-AA2D3041B7D4}" destId="{E91E84E5-6F3E-4B35-8914-59D3B80656FF}" srcOrd="0" destOrd="0" presId="urn:microsoft.com/office/officeart/2005/8/layout/lProcess2"/>
    <dgm:cxn modelId="{92F31ECD-3F11-4CB0-B6EF-AA4A0A4E3AD1}" type="presOf" srcId="{7D14161F-4241-436C-B232-D3765104B2A4}" destId="{944A1BFD-F459-4C0B-B5BE-6DC72297067B}" srcOrd="0" destOrd="0" presId="urn:microsoft.com/office/officeart/2005/8/layout/lProcess2"/>
    <dgm:cxn modelId="{EF1AA562-92E7-4F4F-999F-95B110931ED7}" srcId="{62D5B7EE-340F-4B2E-B85D-ACA93E13C8EC}" destId="{D678FABD-DACC-4C17-B48D-4F4995F65E8D}" srcOrd="1" destOrd="0" parTransId="{3625C143-4F5B-42FA-919E-7681297D7AB1}" sibTransId="{6A6DB77B-A40A-4C92-AE35-D6306D672549}"/>
    <dgm:cxn modelId="{BA70ACAC-DE1A-4F94-92F8-1BFAA46BD2E9}" srcId="{906B34E5-8758-49FD-BA15-1D2824B23C95}" destId="{3C1ABAC3-9336-49E8-BA46-620B9B30BCD1}" srcOrd="2" destOrd="0" parTransId="{33597390-E700-454C-817E-381B761A9423}" sibTransId="{A1F6F785-1007-4A2A-A5F5-3C34C5533EA3}"/>
    <dgm:cxn modelId="{1C22A0C5-6C16-4F27-BC81-38B761BF5668}" srcId="{499EF1F8-805F-4229-B7B6-DB98CEE9F2EE}" destId="{906B34E5-8758-49FD-BA15-1D2824B23C95}" srcOrd="1" destOrd="0" parTransId="{6C8A95A5-295C-48FE-8D3E-2722FC7225BC}" sibTransId="{C0D24317-1E89-4758-8536-8B83EB45ED03}"/>
    <dgm:cxn modelId="{C2B9A5D7-1E0E-45B4-8075-E72FCB8C732A}" srcId="{62D5B7EE-340F-4B2E-B85D-ACA93E13C8EC}" destId="{05F9FFD7-3430-4706-BCD9-8532734A90C3}" srcOrd="0" destOrd="0" parTransId="{58C0ABCC-DC1E-4128-B3FA-507E111220BA}" sibTransId="{6E9603DD-22CB-4CC6-89C4-5B8247357CA4}"/>
    <dgm:cxn modelId="{29191D78-B87C-4F70-8433-AA8F32D77160}" type="presOf" srcId="{FF067AB1-0C46-4BE5-B76C-873690262437}" destId="{09856F7D-390A-4476-9551-C876DD091D91}" srcOrd="1" destOrd="0" presId="urn:microsoft.com/office/officeart/2005/8/layout/lProcess2"/>
    <dgm:cxn modelId="{7F092D51-55C5-464A-BC10-66D2A9ADAFBC}" srcId="{906B34E5-8758-49FD-BA15-1D2824B23C95}" destId="{410A970D-FA4C-489D-96F2-4BA7A77CCAD1}" srcOrd="3" destOrd="0" parTransId="{690320DA-8D89-45C6-9786-187FD14A79E2}" sibTransId="{4CDE0579-23DE-45CC-BC0E-20F2D4516046}"/>
    <dgm:cxn modelId="{D693C3DC-725C-4105-BFDF-6F1EA1983394}" srcId="{906B34E5-8758-49FD-BA15-1D2824B23C95}" destId="{9FA9BA75-F374-4D25-B290-12D43D7DCF6C}" srcOrd="1" destOrd="0" parTransId="{015D5602-5274-412C-8C11-2E311FD2CE5F}" sibTransId="{8DA66A31-94CE-4EC6-BA3C-DE33E487904E}"/>
    <dgm:cxn modelId="{67FCB1D0-BAB1-4DE6-8070-0EF88AE096A7}" type="presOf" srcId="{62D5B7EE-340F-4B2E-B85D-ACA93E13C8EC}" destId="{1C92C38E-0DE3-4899-A870-47F31BE477A4}" srcOrd="0" destOrd="0" presId="urn:microsoft.com/office/officeart/2005/8/layout/lProcess2"/>
    <dgm:cxn modelId="{78C12F7A-B1A2-4DCB-93B5-FB22F4EFAF0E}" type="presOf" srcId="{410A970D-FA4C-489D-96F2-4BA7A77CCAD1}" destId="{A5FE6DD1-BB18-475E-88D9-E37B5F293310}" srcOrd="0" destOrd="0" presId="urn:microsoft.com/office/officeart/2005/8/layout/lProcess2"/>
    <dgm:cxn modelId="{A79DCE0C-A59C-42F8-B2D5-C671F039E0E0}" type="presOf" srcId="{05F9FFD7-3430-4706-BCD9-8532734A90C3}" destId="{EBAF9A0A-FD67-4233-9B2E-44FBB1B867CA}" srcOrd="0" destOrd="0" presId="urn:microsoft.com/office/officeart/2005/8/layout/lProcess2"/>
    <dgm:cxn modelId="{72B7F982-E9E3-4A5D-8DFE-696493B96FA8}" type="presOf" srcId="{488C8A70-7F22-4B0B-8B09-EBA9A60966EA}" destId="{82A6C087-CF39-4A31-A8D4-CF9465BF5AFB}" srcOrd="0" destOrd="0" presId="urn:microsoft.com/office/officeart/2005/8/layout/lProcess2"/>
    <dgm:cxn modelId="{AD3E71E0-E20B-4E63-8DFA-4E66BBDF3119}" type="presOf" srcId="{B04A3F9E-705B-4825-9BE9-387B6FB3EF60}" destId="{617CEA74-F2A9-4B48-8478-A8A2DE8E3020}" srcOrd="0" destOrd="0" presId="urn:microsoft.com/office/officeart/2005/8/layout/lProcess2"/>
    <dgm:cxn modelId="{FE905F40-F768-493F-9678-544C429B84DC}" type="presOf" srcId="{3C1ABAC3-9336-49E8-BA46-620B9B30BCD1}" destId="{4EF4098C-87CD-4715-A001-8BFAFC92D720}" srcOrd="0" destOrd="0" presId="urn:microsoft.com/office/officeart/2005/8/layout/lProcess2"/>
    <dgm:cxn modelId="{331D8DBB-789A-499E-A8B3-62BDEF7D16D5}" type="presOf" srcId="{499EF1F8-805F-4229-B7B6-DB98CEE9F2EE}" destId="{C5A9E81B-7384-45FB-B10D-F9FCBC0AAC27}" srcOrd="0" destOrd="0" presId="urn:microsoft.com/office/officeart/2005/8/layout/lProcess2"/>
    <dgm:cxn modelId="{67F8CD26-1CFD-48C0-B3F6-049F8F8E9A49}" type="presOf" srcId="{D678FABD-DACC-4C17-B48D-4F4995F65E8D}" destId="{EB26EC85-07A0-4E3C-B9D9-3756747BCB90}" srcOrd="0" destOrd="0" presId="urn:microsoft.com/office/officeart/2005/8/layout/lProcess2"/>
    <dgm:cxn modelId="{F12A6B47-4EE8-475A-8234-95E3848F60A4}" type="presOf" srcId="{9FA9BA75-F374-4D25-B290-12D43D7DCF6C}" destId="{81948D97-439C-45B8-8C8C-384F4C998315}" srcOrd="0" destOrd="0" presId="urn:microsoft.com/office/officeart/2005/8/layout/lProcess2"/>
    <dgm:cxn modelId="{C9B8602E-D0BF-4A72-ABFF-B72C3CC76974}" type="presOf" srcId="{906B34E5-8758-49FD-BA15-1D2824B23C95}" destId="{5E5A5F28-DF65-420A-8BEF-F5E9290A145A}" srcOrd="1" destOrd="0" presId="urn:microsoft.com/office/officeart/2005/8/layout/lProcess2"/>
    <dgm:cxn modelId="{BF3F99EF-C6AE-4926-9028-1042116F16EA}" srcId="{62D5B7EE-340F-4B2E-B85D-ACA93E13C8EC}" destId="{488C8A70-7F22-4B0B-8B09-EBA9A60966EA}" srcOrd="2" destOrd="0" parTransId="{1E44100D-5BA4-4BDA-82A1-87017F9105A6}" sibTransId="{2DC64A01-07C6-461D-A68B-AB3CECEE9916}"/>
    <dgm:cxn modelId="{C229084E-C0CC-413E-BF28-27497DFB6694}" srcId="{906B34E5-8758-49FD-BA15-1D2824B23C95}" destId="{B04A3F9E-705B-4825-9BE9-387B6FB3EF60}" srcOrd="0" destOrd="0" parTransId="{E460E35E-5A2C-4763-BDA2-49027993AA9C}" sibTransId="{98A21FEE-E56D-4792-9555-62DC6933E7F1}"/>
    <dgm:cxn modelId="{E9A09826-AE3E-4F68-B2E4-81C2FD679C66}" type="presOf" srcId="{FF067AB1-0C46-4BE5-B76C-873690262437}" destId="{EB8339A7-B080-4121-947D-5D92A68E79FB}" srcOrd="0" destOrd="0" presId="urn:microsoft.com/office/officeart/2005/8/layout/lProcess2"/>
    <dgm:cxn modelId="{703DF6E5-E6E6-4983-981E-0ED317AF8A45}" srcId="{62D5B7EE-340F-4B2E-B85D-ACA93E13C8EC}" destId="{E3EEC99C-8E3C-41FC-B2EA-B41B5AB78FDD}" srcOrd="3" destOrd="0" parTransId="{AC0BA9CE-1EFE-441D-9F65-0DB911BD9E78}" sibTransId="{A19AF689-D903-4117-AB65-CA4C936F1142}"/>
    <dgm:cxn modelId="{4780D5D3-52A7-42A4-A0BE-899620A7830B}" type="presParOf" srcId="{C5A9E81B-7384-45FB-B10D-F9FCBC0AAC27}" destId="{07043F96-6D09-409B-975C-C449DDC60966}" srcOrd="0" destOrd="0" presId="urn:microsoft.com/office/officeart/2005/8/layout/lProcess2"/>
    <dgm:cxn modelId="{946FD9AA-0CBB-4CB3-9A03-F01731B70C28}" type="presParOf" srcId="{07043F96-6D09-409B-975C-C449DDC60966}" destId="{EB8339A7-B080-4121-947D-5D92A68E79FB}" srcOrd="0" destOrd="0" presId="urn:microsoft.com/office/officeart/2005/8/layout/lProcess2"/>
    <dgm:cxn modelId="{BCCDFAE6-4A21-4EBC-928D-17398C5E6E1F}" type="presParOf" srcId="{07043F96-6D09-409B-975C-C449DDC60966}" destId="{09856F7D-390A-4476-9551-C876DD091D91}" srcOrd="1" destOrd="0" presId="urn:microsoft.com/office/officeart/2005/8/layout/lProcess2"/>
    <dgm:cxn modelId="{264C63FF-43E8-42E1-8142-95B778B4E9C5}" type="presParOf" srcId="{07043F96-6D09-409B-975C-C449DDC60966}" destId="{0BC16149-5A4D-485D-A14D-50ED44506A49}" srcOrd="2" destOrd="0" presId="urn:microsoft.com/office/officeart/2005/8/layout/lProcess2"/>
    <dgm:cxn modelId="{879566D9-C3FA-448C-B073-E7ACAE4F657A}" type="presParOf" srcId="{0BC16149-5A4D-485D-A14D-50ED44506A49}" destId="{10FA63D3-3F14-4B5D-913A-95600A90E734}" srcOrd="0" destOrd="0" presId="urn:microsoft.com/office/officeart/2005/8/layout/lProcess2"/>
    <dgm:cxn modelId="{8925C94F-0DB5-4C1A-A37A-EA55006803F9}" type="presParOf" srcId="{10FA63D3-3F14-4B5D-913A-95600A90E734}" destId="{944A1BFD-F459-4C0B-B5BE-6DC72297067B}" srcOrd="0" destOrd="0" presId="urn:microsoft.com/office/officeart/2005/8/layout/lProcess2"/>
    <dgm:cxn modelId="{604468F5-D243-471B-A8B2-FAE98CBE0754}" type="presParOf" srcId="{C5A9E81B-7384-45FB-B10D-F9FCBC0AAC27}" destId="{0B224840-6383-4E38-926F-C7383064F714}" srcOrd="1" destOrd="0" presId="urn:microsoft.com/office/officeart/2005/8/layout/lProcess2"/>
    <dgm:cxn modelId="{849ECB8C-9ACE-49C8-BB46-A210764E5624}" type="presParOf" srcId="{C5A9E81B-7384-45FB-B10D-F9FCBC0AAC27}" destId="{063A502F-DE9D-4A9D-9E17-B0D7FDB04D22}" srcOrd="2" destOrd="0" presId="urn:microsoft.com/office/officeart/2005/8/layout/lProcess2"/>
    <dgm:cxn modelId="{7D40A229-776A-4483-A2E7-3B693ABB8350}" type="presParOf" srcId="{063A502F-DE9D-4A9D-9E17-B0D7FDB04D22}" destId="{AA8408C7-70E0-4010-8D7E-A0A25E1345E2}" srcOrd="0" destOrd="0" presId="urn:microsoft.com/office/officeart/2005/8/layout/lProcess2"/>
    <dgm:cxn modelId="{F9B78916-8C4B-42CA-A7AA-DC4627464218}" type="presParOf" srcId="{063A502F-DE9D-4A9D-9E17-B0D7FDB04D22}" destId="{5E5A5F28-DF65-420A-8BEF-F5E9290A145A}" srcOrd="1" destOrd="0" presId="urn:microsoft.com/office/officeart/2005/8/layout/lProcess2"/>
    <dgm:cxn modelId="{CA823CA1-E601-4E95-A341-B99833C22E65}" type="presParOf" srcId="{063A502F-DE9D-4A9D-9E17-B0D7FDB04D22}" destId="{832E665A-DD35-41B7-ABFB-C8678499A219}" srcOrd="2" destOrd="0" presId="urn:microsoft.com/office/officeart/2005/8/layout/lProcess2"/>
    <dgm:cxn modelId="{8B77D3AC-632A-4C3E-AEF9-9C6772AD7FA3}" type="presParOf" srcId="{832E665A-DD35-41B7-ABFB-C8678499A219}" destId="{8E3D651A-FD23-47F4-8206-D5F88EF2D5F6}" srcOrd="0" destOrd="0" presId="urn:microsoft.com/office/officeart/2005/8/layout/lProcess2"/>
    <dgm:cxn modelId="{8B6EFF17-5BAB-4331-8345-FE0FB61B7FD5}" type="presParOf" srcId="{8E3D651A-FD23-47F4-8206-D5F88EF2D5F6}" destId="{617CEA74-F2A9-4B48-8478-A8A2DE8E3020}" srcOrd="0" destOrd="0" presId="urn:microsoft.com/office/officeart/2005/8/layout/lProcess2"/>
    <dgm:cxn modelId="{EBCCAE2F-00A5-4DD7-8C16-85BD2D9D7ACD}" type="presParOf" srcId="{8E3D651A-FD23-47F4-8206-D5F88EF2D5F6}" destId="{0379CDB1-23EA-4EB8-A987-FF8C176B8CBD}" srcOrd="1" destOrd="0" presId="urn:microsoft.com/office/officeart/2005/8/layout/lProcess2"/>
    <dgm:cxn modelId="{B258F601-C09D-437C-AE8E-2283DD14D795}" type="presParOf" srcId="{8E3D651A-FD23-47F4-8206-D5F88EF2D5F6}" destId="{81948D97-439C-45B8-8C8C-384F4C998315}" srcOrd="2" destOrd="0" presId="urn:microsoft.com/office/officeart/2005/8/layout/lProcess2"/>
    <dgm:cxn modelId="{AF66A749-7BD8-4BAF-85D7-A5FB58847A1B}" type="presParOf" srcId="{8E3D651A-FD23-47F4-8206-D5F88EF2D5F6}" destId="{00C296F4-1CFD-4365-BCBA-9494FA6CD7EC}" srcOrd="3" destOrd="0" presId="urn:microsoft.com/office/officeart/2005/8/layout/lProcess2"/>
    <dgm:cxn modelId="{7A8D58E9-923C-41CC-ACAB-EFC74E07023A}" type="presParOf" srcId="{8E3D651A-FD23-47F4-8206-D5F88EF2D5F6}" destId="{4EF4098C-87CD-4715-A001-8BFAFC92D720}" srcOrd="4" destOrd="0" presId="urn:microsoft.com/office/officeart/2005/8/layout/lProcess2"/>
    <dgm:cxn modelId="{A75D3A73-F94B-4105-B573-F647D5E4461A}" type="presParOf" srcId="{8E3D651A-FD23-47F4-8206-D5F88EF2D5F6}" destId="{260B7F07-366F-4F4C-AD7E-E6DEA80B1648}" srcOrd="5" destOrd="0" presId="urn:microsoft.com/office/officeart/2005/8/layout/lProcess2"/>
    <dgm:cxn modelId="{E5469AA7-40FE-4C97-961F-B5E94833B05B}" type="presParOf" srcId="{8E3D651A-FD23-47F4-8206-D5F88EF2D5F6}" destId="{A5FE6DD1-BB18-475E-88D9-E37B5F293310}" srcOrd="6" destOrd="0" presId="urn:microsoft.com/office/officeart/2005/8/layout/lProcess2"/>
    <dgm:cxn modelId="{4B4167A3-2300-4A8F-9477-AA74A4815732}" type="presParOf" srcId="{8E3D651A-FD23-47F4-8206-D5F88EF2D5F6}" destId="{83024AA1-9B04-4D90-9B78-E7E176404877}" srcOrd="7" destOrd="0" presId="urn:microsoft.com/office/officeart/2005/8/layout/lProcess2"/>
    <dgm:cxn modelId="{EC85A4DC-8CC3-4427-8C05-7C11CFBB5171}" type="presParOf" srcId="{8E3D651A-FD23-47F4-8206-D5F88EF2D5F6}" destId="{00FAF68E-8CDE-46C6-8256-538514036D2D}" srcOrd="8" destOrd="0" presId="urn:microsoft.com/office/officeart/2005/8/layout/lProcess2"/>
    <dgm:cxn modelId="{128239D4-463B-4620-9A13-6977106BAE6B}" type="presParOf" srcId="{C5A9E81B-7384-45FB-B10D-F9FCBC0AAC27}" destId="{7D1F8832-95CB-4FC0-B915-4CCC525F0853}" srcOrd="3" destOrd="0" presId="urn:microsoft.com/office/officeart/2005/8/layout/lProcess2"/>
    <dgm:cxn modelId="{744ED7B7-3F22-4DAE-AD9E-883EC52025EC}" type="presParOf" srcId="{C5A9E81B-7384-45FB-B10D-F9FCBC0AAC27}" destId="{3FFB910D-14D8-4D83-B55D-6CDC59831B10}" srcOrd="4" destOrd="0" presId="urn:microsoft.com/office/officeart/2005/8/layout/lProcess2"/>
    <dgm:cxn modelId="{3B95B010-12B9-4EEF-9F12-270C1DE21D34}" type="presParOf" srcId="{3FFB910D-14D8-4D83-B55D-6CDC59831B10}" destId="{1C92C38E-0DE3-4899-A870-47F31BE477A4}" srcOrd="0" destOrd="0" presId="urn:microsoft.com/office/officeart/2005/8/layout/lProcess2"/>
    <dgm:cxn modelId="{8AE6DFC2-A51B-4728-88BB-3392E84D3236}" type="presParOf" srcId="{3FFB910D-14D8-4D83-B55D-6CDC59831B10}" destId="{C09F17FA-A69B-4FCE-B57F-1059D3780E7C}" srcOrd="1" destOrd="0" presId="urn:microsoft.com/office/officeart/2005/8/layout/lProcess2"/>
    <dgm:cxn modelId="{408310E9-BE52-49B2-B31D-5EE16D27A34F}" type="presParOf" srcId="{3FFB910D-14D8-4D83-B55D-6CDC59831B10}" destId="{04686BA8-5F03-4F8B-AC1E-6BFEC04F7132}" srcOrd="2" destOrd="0" presId="urn:microsoft.com/office/officeart/2005/8/layout/lProcess2"/>
    <dgm:cxn modelId="{3E7281B2-6059-455D-8052-763573B01E16}" type="presParOf" srcId="{04686BA8-5F03-4F8B-AC1E-6BFEC04F7132}" destId="{BFCA3A4B-1E3C-4D80-9C8A-11F42DFC1123}" srcOrd="0" destOrd="0" presId="urn:microsoft.com/office/officeart/2005/8/layout/lProcess2"/>
    <dgm:cxn modelId="{38B0349D-1B97-4C83-BB2E-18EAACB7BFF7}" type="presParOf" srcId="{BFCA3A4B-1E3C-4D80-9C8A-11F42DFC1123}" destId="{EBAF9A0A-FD67-4233-9B2E-44FBB1B867CA}" srcOrd="0" destOrd="0" presId="urn:microsoft.com/office/officeart/2005/8/layout/lProcess2"/>
    <dgm:cxn modelId="{70E46E7F-1440-493B-AE1A-B63BFF88F669}" type="presParOf" srcId="{BFCA3A4B-1E3C-4D80-9C8A-11F42DFC1123}" destId="{8570DD66-BE34-4D86-91CE-FB42087B6E70}" srcOrd="1" destOrd="0" presId="urn:microsoft.com/office/officeart/2005/8/layout/lProcess2"/>
    <dgm:cxn modelId="{CD8083D8-D488-40C7-9560-408D07C2E4D0}" type="presParOf" srcId="{BFCA3A4B-1E3C-4D80-9C8A-11F42DFC1123}" destId="{EB26EC85-07A0-4E3C-B9D9-3756747BCB90}" srcOrd="2" destOrd="0" presId="urn:microsoft.com/office/officeart/2005/8/layout/lProcess2"/>
    <dgm:cxn modelId="{5E8C2491-7E9F-4AA9-9524-64F7E032AD3D}" type="presParOf" srcId="{BFCA3A4B-1E3C-4D80-9C8A-11F42DFC1123}" destId="{5AD9509D-AEB9-414D-B7D6-6F664C29B474}" srcOrd="3" destOrd="0" presId="urn:microsoft.com/office/officeart/2005/8/layout/lProcess2"/>
    <dgm:cxn modelId="{BD363697-14C0-4D26-8D3F-2429E91F31C2}" type="presParOf" srcId="{BFCA3A4B-1E3C-4D80-9C8A-11F42DFC1123}" destId="{82A6C087-CF39-4A31-A8D4-CF9465BF5AFB}" srcOrd="4" destOrd="0" presId="urn:microsoft.com/office/officeart/2005/8/layout/lProcess2"/>
    <dgm:cxn modelId="{DD6CA8E5-28F2-4402-AFC0-924701141D96}" type="presParOf" srcId="{BFCA3A4B-1E3C-4D80-9C8A-11F42DFC1123}" destId="{61D10B1F-74D5-4D9C-9857-72F881980CA3}" srcOrd="5" destOrd="0" presId="urn:microsoft.com/office/officeart/2005/8/layout/lProcess2"/>
    <dgm:cxn modelId="{169BAED7-6E64-4B74-9CFC-4E6F2729B08A}" type="presParOf" srcId="{BFCA3A4B-1E3C-4D80-9C8A-11F42DFC1123}" destId="{0FF9537B-E6A1-4320-9952-DE31812929DD}" srcOrd="6" destOrd="0" presId="urn:microsoft.com/office/officeart/2005/8/layout/lProcess2"/>
    <dgm:cxn modelId="{0F206FED-134A-42F8-96EB-EA8E334F5463}" type="presParOf" srcId="{BFCA3A4B-1E3C-4D80-9C8A-11F42DFC1123}" destId="{FD38DE0E-4EAA-433B-AD1D-9578560DEB02}" srcOrd="7" destOrd="0" presId="urn:microsoft.com/office/officeart/2005/8/layout/lProcess2"/>
    <dgm:cxn modelId="{3D5536AE-F517-4226-BB37-62D7BF494CA4}" type="presParOf" srcId="{BFCA3A4B-1E3C-4D80-9C8A-11F42DFC1123}" destId="{E91E84E5-6F3E-4B35-8914-59D3B80656FF}" srcOrd="8" destOrd="0" presId="urn:microsoft.com/office/officeart/2005/8/layout/lProcess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99E46C3-35B3-4365-B74B-3A8F7DDC88E0}" type="doc">
      <dgm:prSet loTypeId="urn:microsoft.com/office/officeart/2005/8/layout/list1" loCatId="list" qsTypeId="urn:microsoft.com/office/officeart/2005/8/quickstyle/simple1" qsCatId="simple" csTypeId="urn:microsoft.com/office/officeart/2005/8/colors/accent5_1" csCatId="accent5" phldr="1"/>
      <dgm:spPr/>
      <dgm:t>
        <a:bodyPr/>
        <a:lstStyle/>
        <a:p>
          <a:endParaRPr lang="en-US"/>
        </a:p>
      </dgm:t>
    </dgm:pt>
    <dgm:pt modelId="{7211B131-ED07-42FD-BB21-038184288CFF}">
      <dgm:prSet phldrT="[Text]" custT="1"/>
      <dgm:spPr/>
      <dgm:t>
        <a:bodyPr/>
        <a:lstStyle/>
        <a:p>
          <a:r>
            <a:rPr lang="hu-HU" sz="2000" dirty="0" smtClean="0"/>
            <a:t>Create</a:t>
          </a:r>
          <a:endParaRPr lang="en-US" sz="2000" dirty="0"/>
        </a:p>
      </dgm:t>
    </dgm:pt>
    <dgm:pt modelId="{C9CFAC4E-EA99-48EB-8C1C-FBDD3A0C2913}" type="parTrans" cxnId="{A4F755CD-A19B-4FDA-B44B-9B21753F0297}">
      <dgm:prSet/>
      <dgm:spPr/>
      <dgm:t>
        <a:bodyPr/>
        <a:lstStyle/>
        <a:p>
          <a:endParaRPr lang="en-US" sz="2000"/>
        </a:p>
      </dgm:t>
    </dgm:pt>
    <dgm:pt modelId="{BB4B2557-5E47-4E00-AEAF-3AF301B34AAE}" type="sibTrans" cxnId="{A4F755CD-A19B-4FDA-B44B-9B21753F0297}">
      <dgm:prSet/>
      <dgm:spPr/>
      <dgm:t>
        <a:bodyPr/>
        <a:lstStyle/>
        <a:p>
          <a:endParaRPr lang="en-US" sz="2000"/>
        </a:p>
      </dgm:t>
    </dgm:pt>
    <dgm:pt modelId="{FBE65A5C-ED01-462A-A52A-3993B357F278}">
      <dgm:prSet phldrT="[Text]" custT="1"/>
      <dgm:spPr/>
      <dgm:t>
        <a:bodyPr/>
        <a:lstStyle/>
        <a:p>
          <a:r>
            <a:rPr lang="hu-HU" sz="2000" dirty="0" smtClean="0"/>
            <a:t>Read</a:t>
          </a:r>
          <a:endParaRPr lang="en-US" sz="2000" dirty="0"/>
        </a:p>
      </dgm:t>
    </dgm:pt>
    <dgm:pt modelId="{B6A564BE-BFA0-411C-9069-99A8907C0EFC}" type="parTrans" cxnId="{4B82AECB-E310-4C69-B9DB-E464411505DA}">
      <dgm:prSet/>
      <dgm:spPr/>
      <dgm:t>
        <a:bodyPr/>
        <a:lstStyle/>
        <a:p>
          <a:endParaRPr lang="en-US" sz="2000"/>
        </a:p>
      </dgm:t>
    </dgm:pt>
    <dgm:pt modelId="{655D4D66-3034-47D7-BE27-B11D598A29D4}" type="sibTrans" cxnId="{4B82AECB-E310-4C69-B9DB-E464411505DA}">
      <dgm:prSet/>
      <dgm:spPr/>
      <dgm:t>
        <a:bodyPr/>
        <a:lstStyle/>
        <a:p>
          <a:endParaRPr lang="en-US" sz="2000"/>
        </a:p>
      </dgm:t>
    </dgm:pt>
    <dgm:pt modelId="{8ED9F03D-5C81-45DB-970E-EC4443EBEA04}">
      <dgm:prSet phldrT="[Text]" custT="1"/>
      <dgm:spPr/>
      <dgm:t>
        <a:bodyPr/>
        <a:lstStyle/>
        <a:p>
          <a:r>
            <a:rPr lang="hu-HU" sz="2000" dirty="0" smtClean="0"/>
            <a:t>Update</a:t>
          </a:r>
          <a:endParaRPr lang="en-US" sz="2000" dirty="0"/>
        </a:p>
      </dgm:t>
    </dgm:pt>
    <dgm:pt modelId="{1E6AAE5C-B067-45AC-B614-80DFAF7BFC79}" type="parTrans" cxnId="{772D2621-7677-45D7-ABAD-428E34409A58}">
      <dgm:prSet/>
      <dgm:spPr/>
      <dgm:t>
        <a:bodyPr/>
        <a:lstStyle/>
        <a:p>
          <a:endParaRPr lang="en-US" sz="2000"/>
        </a:p>
      </dgm:t>
    </dgm:pt>
    <dgm:pt modelId="{C0EED74C-3F6D-4523-9871-497C822693E4}" type="sibTrans" cxnId="{772D2621-7677-45D7-ABAD-428E34409A58}">
      <dgm:prSet/>
      <dgm:spPr/>
      <dgm:t>
        <a:bodyPr/>
        <a:lstStyle/>
        <a:p>
          <a:endParaRPr lang="en-US" sz="2000"/>
        </a:p>
      </dgm:t>
    </dgm:pt>
    <dgm:pt modelId="{C43A6CFB-DA6C-4C48-955B-79487CADE7F7}">
      <dgm:prSet phldrT="[Text]" custT="1"/>
      <dgm:spPr/>
      <dgm:t>
        <a:bodyPr/>
        <a:lstStyle/>
        <a:p>
          <a:r>
            <a:rPr lang="hu-HU" sz="2000" dirty="0" smtClean="0"/>
            <a:t>Delete</a:t>
          </a:r>
          <a:endParaRPr lang="en-US" sz="2000" dirty="0"/>
        </a:p>
      </dgm:t>
    </dgm:pt>
    <dgm:pt modelId="{640F4303-D595-450A-8E95-B4C85B808BCB}" type="parTrans" cxnId="{1DA23C35-CA7B-470B-A42F-27468EE3F375}">
      <dgm:prSet/>
      <dgm:spPr/>
      <dgm:t>
        <a:bodyPr/>
        <a:lstStyle/>
        <a:p>
          <a:endParaRPr lang="en-US" sz="2000"/>
        </a:p>
      </dgm:t>
    </dgm:pt>
    <dgm:pt modelId="{1E333B4C-F12A-4EAF-B0FE-70B1E8E4E69C}" type="sibTrans" cxnId="{1DA23C35-CA7B-470B-A42F-27468EE3F375}">
      <dgm:prSet/>
      <dgm:spPr/>
      <dgm:t>
        <a:bodyPr/>
        <a:lstStyle/>
        <a:p>
          <a:endParaRPr lang="en-US" sz="2000"/>
        </a:p>
      </dgm:t>
    </dgm:pt>
    <dgm:pt modelId="{A6926215-2633-4564-B39F-E08114679ADA}">
      <dgm:prSet custT="1"/>
      <dgm:spPr/>
      <dgm:t>
        <a:bodyPr/>
        <a:lstStyle/>
        <a:p>
          <a:r>
            <a:rPr lang="hu-HU" sz="2000" dirty="0" smtClean="0"/>
            <a:t>db.collection.insert( &lt;document&gt; ) </a:t>
          </a:r>
          <a:endParaRPr lang="en-US" sz="2000" dirty="0"/>
        </a:p>
      </dgm:t>
    </dgm:pt>
    <dgm:pt modelId="{6C9DF8F4-9F79-4C57-B275-5239C507E21E}" type="parTrans" cxnId="{F85777BB-17DF-4A32-85A6-AFDDC72480CB}">
      <dgm:prSet/>
      <dgm:spPr/>
      <dgm:t>
        <a:bodyPr/>
        <a:lstStyle/>
        <a:p>
          <a:endParaRPr lang="en-US" sz="2000"/>
        </a:p>
      </dgm:t>
    </dgm:pt>
    <dgm:pt modelId="{902F9B32-D073-4899-A0C8-BFDF0895E1A8}" type="sibTrans" cxnId="{F85777BB-17DF-4A32-85A6-AFDDC72480CB}">
      <dgm:prSet/>
      <dgm:spPr/>
      <dgm:t>
        <a:bodyPr/>
        <a:lstStyle/>
        <a:p>
          <a:endParaRPr lang="en-US" sz="2000"/>
        </a:p>
      </dgm:t>
    </dgm:pt>
    <dgm:pt modelId="{13957885-08E3-49A9-AFF3-7039186A1068}">
      <dgm:prSet custT="1"/>
      <dgm:spPr/>
      <dgm:t>
        <a:bodyPr/>
        <a:lstStyle/>
        <a:p>
          <a:r>
            <a:rPr lang="hu-HU" sz="2000" smtClean="0"/>
            <a:t>db.collection.save( &lt;document&gt; ) </a:t>
          </a:r>
          <a:endParaRPr lang="hu-HU" sz="2000" dirty="0" smtClean="0"/>
        </a:p>
      </dgm:t>
    </dgm:pt>
    <dgm:pt modelId="{05EAD3CA-A346-4DD9-BB2F-B98C1BBC4705}" type="parTrans" cxnId="{81B84B9A-7814-4414-AB2C-F9C4C2261458}">
      <dgm:prSet/>
      <dgm:spPr/>
      <dgm:t>
        <a:bodyPr/>
        <a:lstStyle/>
        <a:p>
          <a:endParaRPr lang="en-US" sz="2000"/>
        </a:p>
      </dgm:t>
    </dgm:pt>
    <dgm:pt modelId="{FAB0B590-C498-43D4-8830-A52277C6A91F}" type="sibTrans" cxnId="{81B84B9A-7814-4414-AB2C-F9C4C2261458}">
      <dgm:prSet/>
      <dgm:spPr/>
      <dgm:t>
        <a:bodyPr/>
        <a:lstStyle/>
        <a:p>
          <a:endParaRPr lang="en-US" sz="2000"/>
        </a:p>
      </dgm:t>
    </dgm:pt>
    <dgm:pt modelId="{C07BEFF7-D018-472A-B60B-2E98C0F1BCAB}">
      <dgm:prSet custT="1"/>
      <dgm:spPr/>
      <dgm:t>
        <a:bodyPr/>
        <a:lstStyle/>
        <a:p>
          <a:r>
            <a:rPr lang="hu-HU" sz="2000" dirty="0" smtClean="0"/>
            <a:t>db.collection.update( &lt;query&gt;, &lt;update&gt;, { upsert: true } ) </a:t>
          </a:r>
        </a:p>
      </dgm:t>
    </dgm:pt>
    <dgm:pt modelId="{CB2DE79F-81DF-4D82-BB63-C6E99FC9B80D}" type="parTrans" cxnId="{748E27FC-98DA-4AA0-A489-516DC2FE8DE1}">
      <dgm:prSet/>
      <dgm:spPr/>
      <dgm:t>
        <a:bodyPr/>
        <a:lstStyle/>
        <a:p>
          <a:endParaRPr lang="en-US" sz="2000"/>
        </a:p>
      </dgm:t>
    </dgm:pt>
    <dgm:pt modelId="{EEF4FA83-B2F6-4C7A-9031-2D53DF73231A}" type="sibTrans" cxnId="{748E27FC-98DA-4AA0-A489-516DC2FE8DE1}">
      <dgm:prSet/>
      <dgm:spPr/>
      <dgm:t>
        <a:bodyPr/>
        <a:lstStyle/>
        <a:p>
          <a:endParaRPr lang="en-US" sz="2000"/>
        </a:p>
      </dgm:t>
    </dgm:pt>
    <dgm:pt modelId="{879FE467-F522-4654-804A-2D94CA52A598}">
      <dgm:prSet custT="1"/>
      <dgm:spPr/>
      <dgm:t>
        <a:bodyPr/>
        <a:lstStyle/>
        <a:p>
          <a:r>
            <a:rPr lang="hu-HU" sz="2000" dirty="0" smtClean="0"/>
            <a:t>db.collection.find( &lt;query&gt;, &lt;projection&gt; )</a:t>
          </a:r>
          <a:endParaRPr lang="en-US" sz="2000" dirty="0"/>
        </a:p>
      </dgm:t>
    </dgm:pt>
    <dgm:pt modelId="{DF2740EA-0D6E-4D51-ADCD-D9BED2AD172C}" type="parTrans" cxnId="{C5E54C68-EB7D-48BD-AEA4-F6D59073C2FF}">
      <dgm:prSet/>
      <dgm:spPr/>
      <dgm:t>
        <a:bodyPr/>
        <a:lstStyle/>
        <a:p>
          <a:endParaRPr lang="en-US" sz="2000"/>
        </a:p>
      </dgm:t>
    </dgm:pt>
    <dgm:pt modelId="{CD51F908-7B95-40A6-90DE-427BBFFC3CD2}" type="sibTrans" cxnId="{C5E54C68-EB7D-48BD-AEA4-F6D59073C2FF}">
      <dgm:prSet/>
      <dgm:spPr/>
      <dgm:t>
        <a:bodyPr/>
        <a:lstStyle/>
        <a:p>
          <a:endParaRPr lang="en-US" sz="2000"/>
        </a:p>
      </dgm:t>
    </dgm:pt>
    <dgm:pt modelId="{57E627D3-3077-4A82-9846-04F69746C58A}">
      <dgm:prSet custT="1"/>
      <dgm:spPr/>
      <dgm:t>
        <a:bodyPr/>
        <a:lstStyle/>
        <a:p>
          <a:r>
            <a:rPr lang="hu-HU" sz="2000" dirty="0" smtClean="0"/>
            <a:t>db.collection.findOne( &lt;query&gt;, &lt;projection&gt; ) </a:t>
          </a:r>
        </a:p>
      </dgm:t>
    </dgm:pt>
    <dgm:pt modelId="{CB18CAA9-FA65-48F0-AD3F-2DA5477DA249}" type="parTrans" cxnId="{03F0CCF4-87EC-4A67-9B17-510F29A3BA38}">
      <dgm:prSet/>
      <dgm:spPr/>
      <dgm:t>
        <a:bodyPr/>
        <a:lstStyle/>
        <a:p>
          <a:endParaRPr lang="en-US" sz="2000"/>
        </a:p>
      </dgm:t>
    </dgm:pt>
    <dgm:pt modelId="{7E29D7A1-A929-4785-A42D-62A664D4EC4B}" type="sibTrans" cxnId="{03F0CCF4-87EC-4A67-9B17-510F29A3BA38}">
      <dgm:prSet/>
      <dgm:spPr/>
      <dgm:t>
        <a:bodyPr/>
        <a:lstStyle/>
        <a:p>
          <a:endParaRPr lang="en-US" sz="2000"/>
        </a:p>
      </dgm:t>
    </dgm:pt>
    <dgm:pt modelId="{0955700F-5D9F-48D1-8E4B-B0BB125AD29C}">
      <dgm:prSet custT="1"/>
      <dgm:spPr/>
      <dgm:t>
        <a:bodyPr/>
        <a:lstStyle/>
        <a:p>
          <a:r>
            <a:rPr lang="hu-HU" sz="2000" dirty="0" smtClean="0"/>
            <a:t>db.collection.update( &lt;query&gt;, &lt;update&gt;, &lt;options&gt; ) </a:t>
          </a:r>
          <a:endParaRPr lang="en-US" sz="2000" dirty="0"/>
        </a:p>
      </dgm:t>
    </dgm:pt>
    <dgm:pt modelId="{80CC5E34-6B28-4BE6-A46D-12B960C17E4C}" type="parTrans" cxnId="{41A842A4-D7C2-4DE9-9E95-C6DB7F328A7D}">
      <dgm:prSet/>
      <dgm:spPr/>
      <dgm:t>
        <a:bodyPr/>
        <a:lstStyle/>
        <a:p>
          <a:endParaRPr lang="en-US" sz="2000"/>
        </a:p>
      </dgm:t>
    </dgm:pt>
    <dgm:pt modelId="{0833EC0A-C2CB-4553-8756-452070EEB249}" type="sibTrans" cxnId="{41A842A4-D7C2-4DE9-9E95-C6DB7F328A7D}">
      <dgm:prSet/>
      <dgm:spPr/>
      <dgm:t>
        <a:bodyPr/>
        <a:lstStyle/>
        <a:p>
          <a:endParaRPr lang="en-US" sz="2000"/>
        </a:p>
      </dgm:t>
    </dgm:pt>
    <dgm:pt modelId="{02FB2598-648C-457C-8F41-D8EBA6B22F3D}">
      <dgm:prSet custT="1"/>
      <dgm:spPr/>
      <dgm:t>
        <a:bodyPr/>
        <a:lstStyle/>
        <a:p>
          <a:r>
            <a:rPr lang="hu-HU" sz="2000" dirty="0" smtClean="0"/>
            <a:t>db.collection.remove( &lt;query&gt;, &lt;justOne&gt; ) </a:t>
          </a:r>
          <a:endParaRPr lang="en-US" sz="2000" dirty="0"/>
        </a:p>
      </dgm:t>
    </dgm:pt>
    <dgm:pt modelId="{0A6F2EA8-096F-4AF7-AFA8-2A6298B8EEFE}" type="parTrans" cxnId="{A333ACD3-1FC6-4D3D-8A39-4F18D88B01E4}">
      <dgm:prSet/>
      <dgm:spPr/>
      <dgm:t>
        <a:bodyPr/>
        <a:lstStyle/>
        <a:p>
          <a:endParaRPr lang="en-US" sz="2000"/>
        </a:p>
      </dgm:t>
    </dgm:pt>
    <dgm:pt modelId="{9F20C385-A93D-4CE8-B131-FE2DEE2057B7}" type="sibTrans" cxnId="{A333ACD3-1FC6-4D3D-8A39-4F18D88B01E4}">
      <dgm:prSet/>
      <dgm:spPr/>
      <dgm:t>
        <a:bodyPr/>
        <a:lstStyle/>
        <a:p>
          <a:endParaRPr lang="en-US" sz="2000"/>
        </a:p>
      </dgm:t>
    </dgm:pt>
    <dgm:pt modelId="{41290E10-73E4-4D6A-BDA2-CF64B6543696}" type="pres">
      <dgm:prSet presAssocID="{A99E46C3-35B3-4365-B74B-3A8F7DDC88E0}" presName="linear" presStyleCnt="0">
        <dgm:presLayoutVars>
          <dgm:dir/>
          <dgm:animLvl val="lvl"/>
          <dgm:resizeHandles val="exact"/>
        </dgm:presLayoutVars>
      </dgm:prSet>
      <dgm:spPr/>
      <dgm:t>
        <a:bodyPr/>
        <a:lstStyle/>
        <a:p>
          <a:endParaRPr lang="en-US"/>
        </a:p>
      </dgm:t>
    </dgm:pt>
    <dgm:pt modelId="{1938DDEA-E8C9-45B6-BFB7-9AA4FC0F3368}" type="pres">
      <dgm:prSet presAssocID="{7211B131-ED07-42FD-BB21-038184288CFF}" presName="parentLin" presStyleCnt="0"/>
      <dgm:spPr/>
    </dgm:pt>
    <dgm:pt modelId="{16D3DEE7-2535-47BE-B364-8215927704AE}" type="pres">
      <dgm:prSet presAssocID="{7211B131-ED07-42FD-BB21-038184288CFF}" presName="parentLeftMargin" presStyleLbl="node1" presStyleIdx="0" presStyleCnt="4"/>
      <dgm:spPr/>
      <dgm:t>
        <a:bodyPr/>
        <a:lstStyle/>
        <a:p>
          <a:endParaRPr lang="en-US"/>
        </a:p>
      </dgm:t>
    </dgm:pt>
    <dgm:pt modelId="{9347BFB2-DB28-475A-80CC-F506CD54F3F5}" type="pres">
      <dgm:prSet presAssocID="{7211B131-ED07-42FD-BB21-038184288CFF}" presName="parentText" presStyleLbl="node1" presStyleIdx="0" presStyleCnt="4">
        <dgm:presLayoutVars>
          <dgm:chMax val="0"/>
          <dgm:bulletEnabled val="1"/>
        </dgm:presLayoutVars>
      </dgm:prSet>
      <dgm:spPr/>
      <dgm:t>
        <a:bodyPr/>
        <a:lstStyle/>
        <a:p>
          <a:endParaRPr lang="en-US"/>
        </a:p>
      </dgm:t>
    </dgm:pt>
    <dgm:pt modelId="{44E6B81F-BB8B-4F7C-82D9-C3B29FC7239A}" type="pres">
      <dgm:prSet presAssocID="{7211B131-ED07-42FD-BB21-038184288CFF}" presName="negativeSpace" presStyleCnt="0"/>
      <dgm:spPr/>
    </dgm:pt>
    <dgm:pt modelId="{342394C5-0AFD-4DC1-AB3B-FB40A8D91A15}" type="pres">
      <dgm:prSet presAssocID="{7211B131-ED07-42FD-BB21-038184288CFF}" presName="childText" presStyleLbl="conFgAcc1" presStyleIdx="0" presStyleCnt="4">
        <dgm:presLayoutVars>
          <dgm:bulletEnabled val="1"/>
        </dgm:presLayoutVars>
      </dgm:prSet>
      <dgm:spPr/>
      <dgm:t>
        <a:bodyPr/>
        <a:lstStyle/>
        <a:p>
          <a:endParaRPr lang="en-US"/>
        </a:p>
      </dgm:t>
    </dgm:pt>
    <dgm:pt modelId="{F99D7488-7459-4988-9DC0-8C2DDFE2D2CA}" type="pres">
      <dgm:prSet presAssocID="{BB4B2557-5E47-4E00-AEAF-3AF301B34AAE}" presName="spaceBetweenRectangles" presStyleCnt="0"/>
      <dgm:spPr/>
    </dgm:pt>
    <dgm:pt modelId="{E9277A2A-AF9C-4C44-AD56-CE6E1626D8C9}" type="pres">
      <dgm:prSet presAssocID="{FBE65A5C-ED01-462A-A52A-3993B357F278}" presName="parentLin" presStyleCnt="0"/>
      <dgm:spPr/>
    </dgm:pt>
    <dgm:pt modelId="{34D38180-F31C-4DE7-97ED-4CCA7EDF6B2F}" type="pres">
      <dgm:prSet presAssocID="{FBE65A5C-ED01-462A-A52A-3993B357F278}" presName="parentLeftMargin" presStyleLbl="node1" presStyleIdx="0" presStyleCnt="4"/>
      <dgm:spPr/>
      <dgm:t>
        <a:bodyPr/>
        <a:lstStyle/>
        <a:p>
          <a:endParaRPr lang="en-US"/>
        </a:p>
      </dgm:t>
    </dgm:pt>
    <dgm:pt modelId="{5C94E0A5-5048-43D3-BFF9-9C2EB3349FDA}" type="pres">
      <dgm:prSet presAssocID="{FBE65A5C-ED01-462A-A52A-3993B357F278}" presName="parentText" presStyleLbl="node1" presStyleIdx="1" presStyleCnt="4">
        <dgm:presLayoutVars>
          <dgm:chMax val="0"/>
          <dgm:bulletEnabled val="1"/>
        </dgm:presLayoutVars>
      </dgm:prSet>
      <dgm:spPr/>
      <dgm:t>
        <a:bodyPr/>
        <a:lstStyle/>
        <a:p>
          <a:endParaRPr lang="en-US"/>
        </a:p>
      </dgm:t>
    </dgm:pt>
    <dgm:pt modelId="{1D8BDD63-0B21-4CA8-BBDC-DB356D24DC6B}" type="pres">
      <dgm:prSet presAssocID="{FBE65A5C-ED01-462A-A52A-3993B357F278}" presName="negativeSpace" presStyleCnt="0"/>
      <dgm:spPr/>
    </dgm:pt>
    <dgm:pt modelId="{8AF9A7BD-878F-4365-BC3C-32E0C76E47FD}" type="pres">
      <dgm:prSet presAssocID="{FBE65A5C-ED01-462A-A52A-3993B357F278}" presName="childText" presStyleLbl="conFgAcc1" presStyleIdx="1" presStyleCnt="4">
        <dgm:presLayoutVars>
          <dgm:bulletEnabled val="1"/>
        </dgm:presLayoutVars>
      </dgm:prSet>
      <dgm:spPr/>
      <dgm:t>
        <a:bodyPr/>
        <a:lstStyle/>
        <a:p>
          <a:endParaRPr lang="en-US"/>
        </a:p>
      </dgm:t>
    </dgm:pt>
    <dgm:pt modelId="{0D4FB045-9D5A-4672-A418-60F43B3F9965}" type="pres">
      <dgm:prSet presAssocID="{655D4D66-3034-47D7-BE27-B11D598A29D4}" presName="spaceBetweenRectangles" presStyleCnt="0"/>
      <dgm:spPr/>
    </dgm:pt>
    <dgm:pt modelId="{B9AD68DC-6262-4352-B322-36AABB90517A}" type="pres">
      <dgm:prSet presAssocID="{8ED9F03D-5C81-45DB-970E-EC4443EBEA04}" presName="parentLin" presStyleCnt="0"/>
      <dgm:spPr/>
    </dgm:pt>
    <dgm:pt modelId="{C7378050-2A61-4D1C-8B35-74ED670CC8FA}" type="pres">
      <dgm:prSet presAssocID="{8ED9F03D-5C81-45DB-970E-EC4443EBEA04}" presName="parentLeftMargin" presStyleLbl="node1" presStyleIdx="1" presStyleCnt="4"/>
      <dgm:spPr/>
      <dgm:t>
        <a:bodyPr/>
        <a:lstStyle/>
        <a:p>
          <a:endParaRPr lang="en-US"/>
        </a:p>
      </dgm:t>
    </dgm:pt>
    <dgm:pt modelId="{E5C0BAA8-AAFE-4AC3-9DBF-9D70A9686A2E}" type="pres">
      <dgm:prSet presAssocID="{8ED9F03D-5C81-45DB-970E-EC4443EBEA04}" presName="parentText" presStyleLbl="node1" presStyleIdx="2" presStyleCnt="4">
        <dgm:presLayoutVars>
          <dgm:chMax val="0"/>
          <dgm:bulletEnabled val="1"/>
        </dgm:presLayoutVars>
      </dgm:prSet>
      <dgm:spPr/>
      <dgm:t>
        <a:bodyPr/>
        <a:lstStyle/>
        <a:p>
          <a:endParaRPr lang="en-US"/>
        </a:p>
      </dgm:t>
    </dgm:pt>
    <dgm:pt modelId="{1638ABF7-011F-4F66-BE53-2B5EAB1E0A92}" type="pres">
      <dgm:prSet presAssocID="{8ED9F03D-5C81-45DB-970E-EC4443EBEA04}" presName="negativeSpace" presStyleCnt="0"/>
      <dgm:spPr/>
    </dgm:pt>
    <dgm:pt modelId="{034F2A86-E329-476B-A9C5-A6FA9EEC81E4}" type="pres">
      <dgm:prSet presAssocID="{8ED9F03D-5C81-45DB-970E-EC4443EBEA04}" presName="childText" presStyleLbl="conFgAcc1" presStyleIdx="2" presStyleCnt="4">
        <dgm:presLayoutVars>
          <dgm:bulletEnabled val="1"/>
        </dgm:presLayoutVars>
      </dgm:prSet>
      <dgm:spPr/>
      <dgm:t>
        <a:bodyPr/>
        <a:lstStyle/>
        <a:p>
          <a:endParaRPr lang="en-US"/>
        </a:p>
      </dgm:t>
    </dgm:pt>
    <dgm:pt modelId="{4A8D9B6F-F169-4116-9602-22C14154F837}" type="pres">
      <dgm:prSet presAssocID="{C0EED74C-3F6D-4523-9871-497C822693E4}" presName="spaceBetweenRectangles" presStyleCnt="0"/>
      <dgm:spPr/>
    </dgm:pt>
    <dgm:pt modelId="{7BB003E0-4E2B-462D-A3AF-1741C22C1479}" type="pres">
      <dgm:prSet presAssocID="{C43A6CFB-DA6C-4C48-955B-79487CADE7F7}" presName="parentLin" presStyleCnt="0"/>
      <dgm:spPr/>
    </dgm:pt>
    <dgm:pt modelId="{2A7EF0AA-87AB-4EB8-A877-2E304CD2913E}" type="pres">
      <dgm:prSet presAssocID="{C43A6CFB-DA6C-4C48-955B-79487CADE7F7}" presName="parentLeftMargin" presStyleLbl="node1" presStyleIdx="2" presStyleCnt="4"/>
      <dgm:spPr/>
      <dgm:t>
        <a:bodyPr/>
        <a:lstStyle/>
        <a:p>
          <a:endParaRPr lang="en-US"/>
        </a:p>
      </dgm:t>
    </dgm:pt>
    <dgm:pt modelId="{30585B62-2AA4-4FF7-A73E-F050DB15F43D}" type="pres">
      <dgm:prSet presAssocID="{C43A6CFB-DA6C-4C48-955B-79487CADE7F7}" presName="parentText" presStyleLbl="node1" presStyleIdx="3" presStyleCnt="4">
        <dgm:presLayoutVars>
          <dgm:chMax val="0"/>
          <dgm:bulletEnabled val="1"/>
        </dgm:presLayoutVars>
      </dgm:prSet>
      <dgm:spPr/>
      <dgm:t>
        <a:bodyPr/>
        <a:lstStyle/>
        <a:p>
          <a:endParaRPr lang="en-US"/>
        </a:p>
      </dgm:t>
    </dgm:pt>
    <dgm:pt modelId="{88185554-0E52-4AC9-9270-428FD37BE295}" type="pres">
      <dgm:prSet presAssocID="{C43A6CFB-DA6C-4C48-955B-79487CADE7F7}" presName="negativeSpace" presStyleCnt="0"/>
      <dgm:spPr/>
    </dgm:pt>
    <dgm:pt modelId="{E481EFDC-E508-47D2-A7AF-DACCF3E1C511}" type="pres">
      <dgm:prSet presAssocID="{C43A6CFB-DA6C-4C48-955B-79487CADE7F7}" presName="childText" presStyleLbl="conFgAcc1" presStyleIdx="3" presStyleCnt="4">
        <dgm:presLayoutVars>
          <dgm:bulletEnabled val="1"/>
        </dgm:presLayoutVars>
      </dgm:prSet>
      <dgm:spPr/>
      <dgm:t>
        <a:bodyPr/>
        <a:lstStyle/>
        <a:p>
          <a:endParaRPr lang="en-US"/>
        </a:p>
      </dgm:t>
    </dgm:pt>
  </dgm:ptLst>
  <dgm:cxnLst>
    <dgm:cxn modelId="{81B84B9A-7814-4414-AB2C-F9C4C2261458}" srcId="{7211B131-ED07-42FD-BB21-038184288CFF}" destId="{13957885-08E3-49A9-AFF3-7039186A1068}" srcOrd="1" destOrd="0" parTransId="{05EAD3CA-A346-4DD9-BB2F-B98C1BBC4705}" sibTransId="{FAB0B590-C498-43D4-8830-A52277C6A91F}"/>
    <dgm:cxn modelId="{748E27FC-98DA-4AA0-A489-516DC2FE8DE1}" srcId="{7211B131-ED07-42FD-BB21-038184288CFF}" destId="{C07BEFF7-D018-472A-B60B-2E98C0F1BCAB}" srcOrd="2" destOrd="0" parTransId="{CB2DE79F-81DF-4D82-BB63-C6E99FC9B80D}" sibTransId="{EEF4FA83-B2F6-4C7A-9031-2D53DF73231A}"/>
    <dgm:cxn modelId="{F624F364-3A21-4BE4-91BB-BFCEFF0CA2B7}" type="presOf" srcId="{A99E46C3-35B3-4365-B74B-3A8F7DDC88E0}" destId="{41290E10-73E4-4D6A-BDA2-CF64B6543696}" srcOrd="0" destOrd="0" presId="urn:microsoft.com/office/officeart/2005/8/layout/list1"/>
    <dgm:cxn modelId="{2B3C19C6-B0E3-4DE8-A43A-DB9F74E2A831}" type="presOf" srcId="{FBE65A5C-ED01-462A-A52A-3993B357F278}" destId="{34D38180-F31C-4DE7-97ED-4CCA7EDF6B2F}" srcOrd="0" destOrd="0" presId="urn:microsoft.com/office/officeart/2005/8/layout/list1"/>
    <dgm:cxn modelId="{772D2621-7677-45D7-ABAD-428E34409A58}" srcId="{A99E46C3-35B3-4365-B74B-3A8F7DDC88E0}" destId="{8ED9F03D-5C81-45DB-970E-EC4443EBEA04}" srcOrd="2" destOrd="0" parTransId="{1E6AAE5C-B067-45AC-B614-80DFAF7BFC79}" sibTransId="{C0EED74C-3F6D-4523-9871-497C822693E4}"/>
    <dgm:cxn modelId="{A4F755CD-A19B-4FDA-B44B-9B21753F0297}" srcId="{A99E46C3-35B3-4365-B74B-3A8F7DDC88E0}" destId="{7211B131-ED07-42FD-BB21-038184288CFF}" srcOrd="0" destOrd="0" parTransId="{C9CFAC4E-EA99-48EB-8C1C-FBDD3A0C2913}" sibTransId="{BB4B2557-5E47-4E00-AEAF-3AF301B34AAE}"/>
    <dgm:cxn modelId="{03F0CCF4-87EC-4A67-9B17-510F29A3BA38}" srcId="{FBE65A5C-ED01-462A-A52A-3993B357F278}" destId="{57E627D3-3077-4A82-9846-04F69746C58A}" srcOrd="1" destOrd="0" parTransId="{CB18CAA9-FA65-48F0-AD3F-2DA5477DA249}" sibTransId="{7E29D7A1-A929-4785-A42D-62A664D4EC4B}"/>
    <dgm:cxn modelId="{917BF03A-0717-43BC-85AB-F19E5F964238}" type="presOf" srcId="{FBE65A5C-ED01-462A-A52A-3993B357F278}" destId="{5C94E0A5-5048-43D3-BFF9-9C2EB3349FDA}" srcOrd="1" destOrd="0" presId="urn:microsoft.com/office/officeart/2005/8/layout/list1"/>
    <dgm:cxn modelId="{8E49B2A3-BAB9-4E86-9D98-84EDB0045098}" type="presOf" srcId="{7211B131-ED07-42FD-BB21-038184288CFF}" destId="{16D3DEE7-2535-47BE-B364-8215927704AE}" srcOrd="0" destOrd="0" presId="urn:microsoft.com/office/officeart/2005/8/layout/list1"/>
    <dgm:cxn modelId="{4B82AECB-E310-4C69-B9DB-E464411505DA}" srcId="{A99E46C3-35B3-4365-B74B-3A8F7DDC88E0}" destId="{FBE65A5C-ED01-462A-A52A-3993B357F278}" srcOrd="1" destOrd="0" parTransId="{B6A564BE-BFA0-411C-9069-99A8907C0EFC}" sibTransId="{655D4D66-3034-47D7-BE27-B11D598A29D4}"/>
    <dgm:cxn modelId="{5BEFF749-9C45-4DDA-AB59-CA82BEEB8F04}" type="presOf" srcId="{02FB2598-648C-457C-8F41-D8EBA6B22F3D}" destId="{E481EFDC-E508-47D2-A7AF-DACCF3E1C511}" srcOrd="0" destOrd="0" presId="urn:microsoft.com/office/officeart/2005/8/layout/list1"/>
    <dgm:cxn modelId="{CEE137EF-0ED6-475E-AFB8-FCFFFADE5128}" type="presOf" srcId="{7211B131-ED07-42FD-BB21-038184288CFF}" destId="{9347BFB2-DB28-475A-80CC-F506CD54F3F5}" srcOrd="1" destOrd="0" presId="urn:microsoft.com/office/officeart/2005/8/layout/list1"/>
    <dgm:cxn modelId="{A333ACD3-1FC6-4D3D-8A39-4F18D88B01E4}" srcId="{C43A6CFB-DA6C-4C48-955B-79487CADE7F7}" destId="{02FB2598-648C-457C-8F41-D8EBA6B22F3D}" srcOrd="0" destOrd="0" parTransId="{0A6F2EA8-096F-4AF7-AFA8-2A6298B8EEFE}" sibTransId="{9F20C385-A93D-4CE8-B131-FE2DEE2057B7}"/>
    <dgm:cxn modelId="{D3EC8A52-56C1-469E-8AA4-E5A7E63447E2}" type="presOf" srcId="{0955700F-5D9F-48D1-8E4B-B0BB125AD29C}" destId="{034F2A86-E329-476B-A9C5-A6FA9EEC81E4}" srcOrd="0" destOrd="0" presId="urn:microsoft.com/office/officeart/2005/8/layout/list1"/>
    <dgm:cxn modelId="{19D656D0-213A-4F32-8203-84AA037958B5}" type="presOf" srcId="{8ED9F03D-5C81-45DB-970E-EC4443EBEA04}" destId="{E5C0BAA8-AAFE-4AC3-9DBF-9D70A9686A2E}" srcOrd="1" destOrd="0" presId="urn:microsoft.com/office/officeart/2005/8/layout/list1"/>
    <dgm:cxn modelId="{F65902C8-5426-44A5-94A8-2A96FD36F95D}" type="presOf" srcId="{C07BEFF7-D018-472A-B60B-2E98C0F1BCAB}" destId="{342394C5-0AFD-4DC1-AB3B-FB40A8D91A15}" srcOrd="0" destOrd="2" presId="urn:microsoft.com/office/officeart/2005/8/layout/list1"/>
    <dgm:cxn modelId="{F85777BB-17DF-4A32-85A6-AFDDC72480CB}" srcId="{7211B131-ED07-42FD-BB21-038184288CFF}" destId="{A6926215-2633-4564-B39F-E08114679ADA}" srcOrd="0" destOrd="0" parTransId="{6C9DF8F4-9F79-4C57-B275-5239C507E21E}" sibTransId="{902F9B32-D073-4899-A0C8-BFDF0895E1A8}"/>
    <dgm:cxn modelId="{0D83A52B-6536-45B3-A10F-28C1B25D1DB4}" type="presOf" srcId="{C43A6CFB-DA6C-4C48-955B-79487CADE7F7}" destId="{2A7EF0AA-87AB-4EB8-A877-2E304CD2913E}" srcOrd="0" destOrd="0" presId="urn:microsoft.com/office/officeart/2005/8/layout/list1"/>
    <dgm:cxn modelId="{34FF7796-940D-4C57-A7EA-2D01C2CF4400}" type="presOf" srcId="{57E627D3-3077-4A82-9846-04F69746C58A}" destId="{8AF9A7BD-878F-4365-BC3C-32E0C76E47FD}" srcOrd="0" destOrd="1" presId="urn:microsoft.com/office/officeart/2005/8/layout/list1"/>
    <dgm:cxn modelId="{4FCA4020-5900-402A-BD0B-03CE6D55B478}" type="presOf" srcId="{879FE467-F522-4654-804A-2D94CA52A598}" destId="{8AF9A7BD-878F-4365-BC3C-32E0C76E47FD}" srcOrd="0" destOrd="0" presId="urn:microsoft.com/office/officeart/2005/8/layout/list1"/>
    <dgm:cxn modelId="{BB1D24AC-44FB-4FD3-AD6B-69507C949743}" type="presOf" srcId="{A6926215-2633-4564-B39F-E08114679ADA}" destId="{342394C5-0AFD-4DC1-AB3B-FB40A8D91A15}" srcOrd="0" destOrd="0" presId="urn:microsoft.com/office/officeart/2005/8/layout/list1"/>
    <dgm:cxn modelId="{CCBDC9BB-4865-4760-B3D0-89848087B173}" type="presOf" srcId="{8ED9F03D-5C81-45DB-970E-EC4443EBEA04}" destId="{C7378050-2A61-4D1C-8B35-74ED670CC8FA}" srcOrd="0" destOrd="0" presId="urn:microsoft.com/office/officeart/2005/8/layout/list1"/>
    <dgm:cxn modelId="{41A842A4-D7C2-4DE9-9E95-C6DB7F328A7D}" srcId="{8ED9F03D-5C81-45DB-970E-EC4443EBEA04}" destId="{0955700F-5D9F-48D1-8E4B-B0BB125AD29C}" srcOrd="0" destOrd="0" parTransId="{80CC5E34-6B28-4BE6-A46D-12B960C17E4C}" sibTransId="{0833EC0A-C2CB-4553-8756-452070EEB249}"/>
    <dgm:cxn modelId="{1DA23C35-CA7B-470B-A42F-27468EE3F375}" srcId="{A99E46C3-35B3-4365-B74B-3A8F7DDC88E0}" destId="{C43A6CFB-DA6C-4C48-955B-79487CADE7F7}" srcOrd="3" destOrd="0" parTransId="{640F4303-D595-450A-8E95-B4C85B808BCB}" sibTransId="{1E333B4C-F12A-4EAF-B0FE-70B1E8E4E69C}"/>
    <dgm:cxn modelId="{5A81BD6A-06A9-462C-B588-0E62F49F52F0}" type="presOf" srcId="{C43A6CFB-DA6C-4C48-955B-79487CADE7F7}" destId="{30585B62-2AA4-4FF7-A73E-F050DB15F43D}" srcOrd="1" destOrd="0" presId="urn:microsoft.com/office/officeart/2005/8/layout/list1"/>
    <dgm:cxn modelId="{C57D9CD9-846A-42CE-96D0-D07D1DA023EC}" type="presOf" srcId="{13957885-08E3-49A9-AFF3-7039186A1068}" destId="{342394C5-0AFD-4DC1-AB3B-FB40A8D91A15}" srcOrd="0" destOrd="1" presId="urn:microsoft.com/office/officeart/2005/8/layout/list1"/>
    <dgm:cxn modelId="{C5E54C68-EB7D-48BD-AEA4-F6D59073C2FF}" srcId="{FBE65A5C-ED01-462A-A52A-3993B357F278}" destId="{879FE467-F522-4654-804A-2D94CA52A598}" srcOrd="0" destOrd="0" parTransId="{DF2740EA-0D6E-4D51-ADCD-D9BED2AD172C}" sibTransId="{CD51F908-7B95-40A6-90DE-427BBFFC3CD2}"/>
    <dgm:cxn modelId="{6329F105-B870-4A7E-8DF5-97F7AC8AB96C}" type="presParOf" srcId="{41290E10-73E4-4D6A-BDA2-CF64B6543696}" destId="{1938DDEA-E8C9-45B6-BFB7-9AA4FC0F3368}" srcOrd="0" destOrd="0" presId="urn:microsoft.com/office/officeart/2005/8/layout/list1"/>
    <dgm:cxn modelId="{026DDA4B-813D-48E9-A071-35654FBA65A1}" type="presParOf" srcId="{1938DDEA-E8C9-45B6-BFB7-9AA4FC0F3368}" destId="{16D3DEE7-2535-47BE-B364-8215927704AE}" srcOrd="0" destOrd="0" presId="urn:microsoft.com/office/officeart/2005/8/layout/list1"/>
    <dgm:cxn modelId="{050A2138-FDBB-43B3-A331-1B81CD0F1804}" type="presParOf" srcId="{1938DDEA-E8C9-45B6-BFB7-9AA4FC0F3368}" destId="{9347BFB2-DB28-475A-80CC-F506CD54F3F5}" srcOrd="1" destOrd="0" presId="urn:microsoft.com/office/officeart/2005/8/layout/list1"/>
    <dgm:cxn modelId="{95DA4C8D-8ACC-4767-845C-7907BCD591A9}" type="presParOf" srcId="{41290E10-73E4-4D6A-BDA2-CF64B6543696}" destId="{44E6B81F-BB8B-4F7C-82D9-C3B29FC7239A}" srcOrd="1" destOrd="0" presId="urn:microsoft.com/office/officeart/2005/8/layout/list1"/>
    <dgm:cxn modelId="{C61A9A29-1E1F-49B1-89FE-4322A535106D}" type="presParOf" srcId="{41290E10-73E4-4D6A-BDA2-CF64B6543696}" destId="{342394C5-0AFD-4DC1-AB3B-FB40A8D91A15}" srcOrd="2" destOrd="0" presId="urn:microsoft.com/office/officeart/2005/8/layout/list1"/>
    <dgm:cxn modelId="{AE5727AF-50F5-4461-878A-C0397CE68C8E}" type="presParOf" srcId="{41290E10-73E4-4D6A-BDA2-CF64B6543696}" destId="{F99D7488-7459-4988-9DC0-8C2DDFE2D2CA}" srcOrd="3" destOrd="0" presId="urn:microsoft.com/office/officeart/2005/8/layout/list1"/>
    <dgm:cxn modelId="{B5A65DDE-E953-4DA0-B3CD-A2862BCA4417}" type="presParOf" srcId="{41290E10-73E4-4D6A-BDA2-CF64B6543696}" destId="{E9277A2A-AF9C-4C44-AD56-CE6E1626D8C9}" srcOrd="4" destOrd="0" presId="urn:microsoft.com/office/officeart/2005/8/layout/list1"/>
    <dgm:cxn modelId="{D36BEA91-D7C5-49E6-8D84-AEB88E30C846}" type="presParOf" srcId="{E9277A2A-AF9C-4C44-AD56-CE6E1626D8C9}" destId="{34D38180-F31C-4DE7-97ED-4CCA7EDF6B2F}" srcOrd="0" destOrd="0" presId="urn:microsoft.com/office/officeart/2005/8/layout/list1"/>
    <dgm:cxn modelId="{EE69049B-C261-4B20-BA3C-356A4DF9E881}" type="presParOf" srcId="{E9277A2A-AF9C-4C44-AD56-CE6E1626D8C9}" destId="{5C94E0A5-5048-43D3-BFF9-9C2EB3349FDA}" srcOrd="1" destOrd="0" presId="urn:microsoft.com/office/officeart/2005/8/layout/list1"/>
    <dgm:cxn modelId="{EE276EB2-5087-4822-85BB-4F3D1034A125}" type="presParOf" srcId="{41290E10-73E4-4D6A-BDA2-CF64B6543696}" destId="{1D8BDD63-0B21-4CA8-BBDC-DB356D24DC6B}" srcOrd="5" destOrd="0" presId="urn:microsoft.com/office/officeart/2005/8/layout/list1"/>
    <dgm:cxn modelId="{9C3F1881-AB52-4ADB-88F2-F1385FE004F5}" type="presParOf" srcId="{41290E10-73E4-4D6A-BDA2-CF64B6543696}" destId="{8AF9A7BD-878F-4365-BC3C-32E0C76E47FD}" srcOrd="6" destOrd="0" presId="urn:microsoft.com/office/officeart/2005/8/layout/list1"/>
    <dgm:cxn modelId="{F4BA634F-5359-4799-9FF2-FE654A442D2F}" type="presParOf" srcId="{41290E10-73E4-4D6A-BDA2-CF64B6543696}" destId="{0D4FB045-9D5A-4672-A418-60F43B3F9965}" srcOrd="7" destOrd="0" presId="urn:microsoft.com/office/officeart/2005/8/layout/list1"/>
    <dgm:cxn modelId="{A369B9C5-7DBE-4ABB-BF66-D21E401D2BC5}" type="presParOf" srcId="{41290E10-73E4-4D6A-BDA2-CF64B6543696}" destId="{B9AD68DC-6262-4352-B322-36AABB90517A}" srcOrd="8" destOrd="0" presId="urn:microsoft.com/office/officeart/2005/8/layout/list1"/>
    <dgm:cxn modelId="{FD348FFA-4C75-4332-AE00-89EA1FAA843E}" type="presParOf" srcId="{B9AD68DC-6262-4352-B322-36AABB90517A}" destId="{C7378050-2A61-4D1C-8B35-74ED670CC8FA}" srcOrd="0" destOrd="0" presId="urn:microsoft.com/office/officeart/2005/8/layout/list1"/>
    <dgm:cxn modelId="{90604A8B-7C6F-4B78-B7FD-B11FB7A28BC4}" type="presParOf" srcId="{B9AD68DC-6262-4352-B322-36AABB90517A}" destId="{E5C0BAA8-AAFE-4AC3-9DBF-9D70A9686A2E}" srcOrd="1" destOrd="0" presId="urn:microsoft.com/office/officeart/2005/8/layout/list1"/>
    <dgm:cxn modelId="{EAEA38F5-A5B1-42DC-9D0A-8E6CA57C1E7F}" type="presParOf" srcId="{41290E10-73E4-4D6A-BDA2-CF64B6543696}" destId="{1638ABF7-011F-4F66-BE53-2B5EAB1E0A92}" srcOrd="9" destOrd="0" presId="urn:microsoft.com/office/officeart/2005/8/layout/list1"/>
    <dgm:cxn modelId="{5C65A65F-579A-4968-AF70-5D428D783D3E}" type="presParOf" srcId="{41290E10-73E4-4D6A-BDA2-CF64B6543696}" destId="{034F2A86-E329-476B-A9C5-A6FA9EEC81E4}" srcOrd="10" destOrd="0" presId="urn:microsoft.com/office/officeart/2005/8/layout/list1"/>
    <dgm:cxn modelId="{97B56DB0-9024-4986-9C01-47CA458B2CC4}" type="presParOf" srcId="{41290E10-73E4-4D6A-BDA2-CF64B6543696}" destId="{4A8D9B6F-F169-4116-9602-22C14154F837}" srcOrd="11" destOrd="0" presId="urn:microsoft.com/office/officeart/2005/8/layout/list1"/>
    <dgm:cxn modelId="{2AC1B410-B531-4F87-9D8B-2F546B8E6A0F}" type="presParOf" srcId="{41290E10-73E4-4D6A-BDA2-CF64B6543696}" destId="{7BB003E0-4E2B-462D-A3AF-1741C22C1479}" srcOrd="12" destOrd="0" presId="urn:microsoft.com/office/officeart/2005/8/layout/list1"/>
    <dgm:cxn modelId="{685C6843-0478-4798-AF22-F9AAD2EB5277}" type="presParOf" srcId="{7BB003E0-4E2B-462D-A3AF-1741C22C1479}" destId="{2A7EF0AA-87AB-4EB8-A877-2E304CD2913E}" srcOrd="0" destOrd="0" presId="urn:microsoft.com/office/officeart/2005/8/layout/list1"/>
    <dgm:cxn modelId="{FE4650BD-5E79-4DC1-B167-3F51946365EC}" type="presParOf" srcId="{7BB003E0-4E2B-462D-A3AF-1741C22C1479}" destId="{30585B62-2AA4-4FF7-A73E-F050DB15F43D}" srcOrd="1" destOrd="0" presId="urn:microsoft.com/office/officeart/2005/8/layout/list1"/>
    <dgm:cxn modelId="{53F21EBB-E82F-4DBB-A364-DA656D8ADC22}" type="presParOf" srcId="{41290E10-73E4-4D6A-BDA2-CF64B6543696}" destId="{88185554-0E52-4AC9-9270-428FD37BE295}" srcOrd="13" destOrd="0" presId="urn:microsoft.com/office/officeart/2005/8/layout/list1"/>
    <dgm:cxn modelId="{FAA1EBBF-3891-42E8-BE2A-E22F5D238E40}" type="presParOf" srcId="{41290E10-73E4-4D6A-BDA2-CF64B6543696}" destId="{E481EFDC-E508-47D2-A7AF-DACCF3E1C511}" srcOrd="14" destOrd="0" presId="urn:microsoft.com/office/officeart/2005/8/layout/list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4CFFC61-6B84-463F-A7DF-F2D3C7ABF699}" type="doc">
      <dgm:prSet loTypeId="urn:microsoft.com/office/officeart/2005/8/layout/matrix2" loCatId="matrix" qsTypeId="urn:microsoft.com/office/officeart/2005/8/quickstyle/simple1" qsCatId="simple" csTypeId="urn:microsoft.com/office/officeart/2005/8/colors/accent5_1" csCatId="accent5" phldr="1"/>
      <dgm:spPr/>
      <dgm:t>
        <a:bodyPr/>
        <a:lstStyle/>
        <a:p>
          <a:endParaRPr lang="en-US"/>
        </a:p>
      </dgm:t>
    </dgm:pt>
    <dgm:pt modelId="{25A96484-C62D-4523-88A0-6527B9461EB7}">
      <dgm:prSet phldrT="[Text]" custT="1"/>
      <dgm:spPr/>
      <dgm:t>
        <a:bodyPr/>
        <a:lstStyle/>
        <a:p>
          <a:r>
            <a:rPr lang="hu-HU" sz="1600" smtClean="0"/>
            <a:t>&gt; db.user.</a:t>
          </a:r>
          <a:r>
            <a:rPr lang="hu-HU" sz="1600" smtClean="0">
              <a:latin typeface="Arial" pitchFamily="34" charset="0"/>
            </a:rPr>
            <a:t>insert</a:t>
          </a:r>
          <a:r>
            <a:rPr lang="hu-HU" sz="1600" smtClean="0"/>
            <a:t>({</a:t>
          </a:r>
        </a:p>
        <a:p>
          <a:r>
            <a:rPr lang="hu-HU" sz="1600" smtClean="0"/>
            <a:t>first: </a:t>
          </a:r>
          <a:r>
            <a:rPr lang="hu-HU" sz="1600" smtClean="0">
              <a:latin typeface="Arial" pitchFamily="34" charset="0"/>
            </a:rPr>
            <a:t>"John",</a:t>
          </a:r>
        </a:p>
        <a:p>
          <a:r>
            <a:rPr lang="hu-HU" sz="1600" smtClean="0">
              <a:latin typeface="Arial" pitchFamily="34" charset="0"/>
            </a:rPr>
            <a:t>last : "Doe",</a:t>
          </a:r>
        </a:p>
        <a:p>
          <a:r>
            <a:rPr lang="hu-HU" sz="1600" smtClean="0">
              <a:latin typeface="Arial" pitchFamily="34" charset="0"/>
            </a:rPr>
            <a:t>age: 39</a:t>
          </a:r>
        </a:p>
        <a:p>
          <a:r>
            <a:rPr lang="hu-HU" sz="1600" smtClean="0"/>
            <a:t>})</a:t>
          </a:r>
          <a:endParaRPr lang="en-US" sz="1600" dirty="0"/>
        </a:p>
      </dgm:t>
    </dgm:pt>
    <dgm:pt modelId="{EE713F75-426C-45C2-9453-429B8316FA57}" type="parTrans" cxnId="{C1E75E34-C082-405E-B778-9D551A6778CA}">
      <dgm:prSet/>
      <dgm:spPr/>
      <dgm:t>
        <a:bodyPr/>
        <a:lstStyle/>
        <a:p>
          <a:endParaRPr lang="en-US" sz="1600"/>
        </a:p>
      </dgm:t>
    </dgm:pt>
    <dgm:pt modelId="{4BE8E698-A2E1-4B6F-B493-BF7B7ECBF254}" type="sibTrans" cxnId="{C1E75E34-C082-405E-B778-9D551A6778CA}">
      <dgm:prSet/>
      <dgm:spPr/>
      <dgm:t>
        <a:bodyPr/>
        <a:lstStyle/>
        <a:p>
          <a:endParaRPr lang="en-US" sz="1600"/>
        </a:p>
      </dgm:t>
    </dgm:pt>
    <dgm:pt modelId="{6860949C-922E-47E3-B95D-6B189591C5D9}">
      <dgm:prSet phldrT="[Text]" custT="1"/>
      <dgm:spPr/>
      <dgm:t>
        <a:bodyPr/>
        <a:lstStyle/>
        <a:p>
          <a:r>
            <a:rPr lang="hu-HU" sz="1500" smtClean="0">
              <a:latin typeface="Arial" pitchFamily="34" charset="0"/>
            </a:rPr>
            <a:t>&gt; db.user.find ()</a:t>
          </a:r>
        </a:p>
        <a:p>
          <a:r>
            <a:rPr lang="en-US" sz="1500" smtClean="0">
              <a:latin typeface="Arial" pitchFamily="34" charset="0"/>
            </a:rPr>
            <a:t>{ </a:t>
          </a:r>
          <a:endParaRPr lang="hu-HU" sz="1500" smtClean="0">
            <a:latin typeface="Arial" pitchFamily="34" charset="0"/>
          </a:endParaRPr>
        </a:p>
        <a:p>
          <a:r>
            <a:rPr lang="en-US" sz="1500" b="1" smtClean="0">
              <a:latin typeface="Arial" pitchFamily="34" charset="0"/>
            </a:rPr>
            <a:t>"_id" :</a:t>
          </a:r>
          <a:r>
            <a:rPr lang="hu-HU" sz="1500" b="1" smtClean="0">
              <a:latin typeface="Arial" pitchFamily="34" charset="0"/>
            </a:rPr>
            <a:t> </a:t>
          </a:r>
          <a:r>
            <a:rPr lang="en-US" sz="1500" b="1" smtClean="0">
              <a:latin typeface="Arial" pitchFamily="34" charset="0"/>
            </a:rPr>
            <a:t>ObjectId("51</a:t>
          </a:r>
          <a:r>
            <a:rPr lang="hu-HU" sz="1500" b="1" smtClean="0">
              <a:latin typeface="Arial" pitchFamily="34" charset="0"/>
            </a:rPr>
            <a:t>…</a:t>
          </a:r>
          <a:r>
            <a:rPr lang="en-US" sz="1500" b="1" smtClean="0">
              <a:latin typeface="Arial" pitchFamily="34" charset="0"/>
            </a:rPr>
            <a:t>"),</a:t>
          </a:r>
        </a:p>
        <a:p>
          <a:r>
            <a:rPr lang="en-US" sz="1500" smtClean="0">
              <a:latin typeface="Arial" pitchFamily="34" charset="0"/>
            </a:rPr>
            <a:t>"first" : "John",</a:t>
          </a:r>
        </a:p>
        <a:p>
          <a:r>
            <a:rPr lang="en-US" sz="1500" smtClean="0">
              <a:latin typeface="Arial" pitchFamily="34" charset="0"/>
            </a:rPr>
            <a:t>"last" : "Doe",</a:t>
          </a:r>
          <a:endParaRPr lang="hu-HU" sz="1500" smtClean="0">
            <a:latin typeface="Arial" pitchFamily="34" charset="0"/>
          </a:endParaRPr>
        </a:p>
        <a:p>
          <a:r>
            <a:rPr lang="en-US" sz="1500" smtClean="0">
              <a:latin typeface="Arial" pitchFamily="34" charset="0"/>
            </a:rPr>
            <a:t>"age" : 39 </a:t>
          </a:r>
          <a:endParaRPr lang="hu-HU" sz="1500" smtClean="0">
            <a:latin typeface="Arial" pitchFamily="34" charset="0"/>
          </a:endParaRPr>
        </a:p>
        <a:p>
          <a:r>
            <a:rPr lang="en-US" sz="1500" smtClean="0">
              <a:latin typeface="Arial" pitchFamily="34" charset="0"/>
            </a:rPr>
            <a:t>}</a:t>
          </a:r>
          <a:endParaRPr lang="en-US" sz="1500" dirty="0"/>
        </a:p>
      </dgm:t>
    </dgm:pt>
    <dgm:pt modelId="{5DC4AD82-C25D-4FC2-9135-5C8DBBBF82EF}" type="parTrans" cxnId="{3E80E03C-9E76-44A2-8741-58E0D06BF91D}">
      <dgm:prSet/>
      <dgm:spPr/>
      <dgm:t>
        <a:bodyPr/>
        <a:lstStyle/>
        <a:p>
          <a:endParaRPr lang="en-US" sz="1600"/>
        </a:p>
      </dgm:t>
    </dgm:pt>
    <dgm:pt modelId="{A1E826E8-6FF5-4F7C-A9E1-E5ACF7A2AF72}" type="sibTrans" cxnId="{3E80E03C-9E76-44A2-8741-58E0D06BF91D}">
      <dgm:prSet/>
      <dgm:spPr/>
      <dgm:t>
        <a:bodyPr/>
        <a:lstStyle/>
        <a:p>
          <a:endParaRPr lang="en-US" sz="1600"/>
        </a:p>
      </dgm:t>
    </dgm:pt>
    <dgm:pt modelId="{70EECBF3-44DA-41EC-83A5-C986F3BB80DE}">
      <dgm:prSet phldrT="[Text]" custT="1"/>
      <dgm:spPr/>
      <dgm:t>
        <a:bodyPr/>
        <a:lstStyle/>
        <a:p>
          <a:r>
            <a:rPr lang="hu-HU" sz="1400" dirty="0" smtClean="0">
              <a:latin typeface="Arial" pitchFamily="34" charset="0"/>
            </a:rPr>
            <a:t>&gt; db.user.update(</a:t>
          </a:r>
        </a:p>
        <a:p>
          <a:r>
            <a:rPr lang="hu-HU" sz="1400" dirty="0" smtClean="0">
              <a:latin typeface="Arial" pitchFamily="34" charset="0"/>
            </a:rPr>
            <a:t>{"_id" : ObjectId("51…")},</a:t>
          </a:r>
        </a:p>
        <a:p>
          <a:r>
            <a:rPr lang="hu-HU" sz="1400" dirty="0" smtClean="0">
              <a:latin typeface="Arial" pitchFamily="34" charset="0"/>
            </a:rPr>
            <a:t>{</a:t>
          </a:r>
        </a:p>
        <a:p>
          <a:r>
            <a:rPr lang="hu-HU" sz="1400" b="1" dirty="0" smtClean="0">
              <a:latin typeface="Arial" pitchFamily="34" charset="0"/>
            </a:rPr>
            <a:t>$set</a:t>
          </a:r>
          <a:r>
            <a:rPr lang="hu-HU" sz="1400" dirty="0" smtClean="0">
              <a:latin typeface="Arial" pitchFamily="34" charset="0"/>
            </a:rPr>
            <a:t>: {</a:t>
          </a:r>
        </a:p>
        <a:p>
          <a:r>
            <a:rPr lang="hu-HU" sz="1400" dirty="0" smtClean="0">
              <a:latin typeface="Arial" pitchFamily="34" charset="0"/>
            </a:rPr>
            <a:t>age: 40,</a:t>
          </a:r>
        </a:p>
        <a:p>
          <a:r>
            <a:rPr lang="hu-HU" sz="1400" dirty="0" smtClean="0">
              <a:latin typeface="Arial" pitchFamily="34" charset="0"/>
            </a:rPr>
            <a:t>salary: 7000}</a:t>
          </a:r>
        </a:p>
        <a:p>
          <a:r>
            <a:rPr lang="hu-HU" sz="1400" dirty="0" smtClean="0">
              <a:latin typeface="Arial" pitchFamily="34" charset="0"/>
            </a:rPr>
            <a:t>}</a:t>
          </a:r>
        </a:p>
        <a:p>
          <a:r>
            <a:rPr lang="hu-HU" sz="1400" dirty="0" smtClean="0">
              <a:latin typeface="Arial" pitchFamily="34" charset="0"/>
            </a:rPr>
            <a:t>)</a:t>
          </a:r>
          <a:endParaRPr lang="en-US" sz="1400" dirty="0"/>
        </a:p>
      </dgm:t>
    </dgm:pt>
    <dgm:pt modelId="{52D040BC-2936-4626-A0EF-F5CD50E8FDD5}" type="parTrans" cxnId="{865CE9FF-693B-402A-B6E7-42C492B28569}">
      <dgm:prSet/>
      <dgm:spPr/>
      <dgm:t>
        <a:bodyPr/>
        <a:lstStyle/>
        <a:p>
          <a:endParaRPr lang="en-US" sz="1600"/>
        </a:p>
      </dgm:t>
    </dgm:pt>
    <dgm:pt modelId="{FE67A355-BA22-4500-8B03-82F341055C8B}" type="sibTrans" cxnId="{865CE9FF-693B-402A-B6E7-42C492B28569}">
      <dgm:prSet/>
      <dgm:spPr/>
      <dgm:t>
        <a:bodyPr/>
        <a:lstStyle/>
        <a:p>
          <a:endParaRPr lang="en-US" sz="1600"/>
        </a:p>
      </dgm:t>
    </dgm:pt>
    <dgm:pt modelId="{7A0BFEF0-BA5B-4FBA-BEAB-6F6FBF79B677}">
      <dgm:prSet phldrT="[Text]" custT="1"/>
      <dgm:spPr/>
      <dgm:t>
        <a:bodyPr/>
        <a:lstStyle/>
        <a:p>
          <a:r>
            <a:rPr lang="hu-HU" sz="1600" smtClean="0">
              <a:latin typeface="Arial" pitchFamily="34" charset="0"/>
            </a:rPr>
            <a:t>&gt; db.user.remove({</a:t>
          </a:r>
        </a:p>
        <a:p>
          <a:r>
            <a:rPr lang="hu-HU" sz="1600" smtClean="0">
              <a:latin typeface="Arial" pitchFamily="34" charset="0"/>
            </a:rPr>
            <a:t>"first": /^J/ </a:t>
          </a:r>
        </a:p>
        <a:p>
          <a:r>
            <a:rPr lang="hu-HU" sz="1600" smtClean="0">
              <a:latin typeface="Arial" pitchFamily="34" charset="0"/>
            </a:rPr>
            <a:t>})</a:t>
          </a:r>
          <a:endParaRPr lang="en-US" sz="1600" dirty="0"/>
        </a:p>
      </dgm:t>
    </dgm:pt>
    <dgm:pt modelId="{8ADAA89C-08ED-41B6-9206-DEFEA41C32DB}" type="parTrans" cxnId="{934839E4-CC49-4B05-844E-E113ACBEE979}">
      <dgm:prSet/>
      <dgm:spPr/>
      <dgm:t>
        <a:bodyPr/>
        <a:lstStyle/>
        <a:p>
          <a:endParaRPr lang="en-US" sz="1600"/>
        </a:p>
      </dgm:t>
    </dgm:pt>
    <dgm:pt modelId="{F3E7FD0A-CA65-48EC-B155-E204D6C4BEBD}" type="sibTrans" cxnId="{934839E4-CC49-4B05-844E-E113ACBEE979}">
      <dgm:prSet/>
      <dgm:spPr/>
      <dgm:t>
        <a:bodyPr/>
        <a:lstStyle/>
        <a:p>
          <a:endParaRPr lang="en-US" sz="1600"/>
        </a:p>
      </dgm:t>
    </dgm:pt>
    <dgm:pt modelId="{F5C8D97E-B9F7-4E7D-8907-65154BFEDF82}" type="pres">
      <dgm:prSet presAssocID="{44CFFC61-6B84-463F-A7DF-F2D3C7ABF699}" presName="matrix" presStyleCnt="0">
        <dgm:presLayoutVars>
          <dgm:chMax val="1"/>
          <dgm:dir/>
          <dgm:resizeHandles val="exact"/>
        </dgm:presLayoutVars>
      </dgm:prSet>
      <dgm:spPr/>
      <dgm:t>
        <a:bodyPr/>
        <a:lstStyle/>
        <a:p>
          <a:endParaRPr lang="en-US"/>
        </a:p>
      </dgm:t>
    </dgm:pt>
    <dgm:pt modelId="{0185D9DD-1980-4E97-BBC6-567B031792C4}" type="pres">
      <dgm:prSet presAssocID="{44CFFC61-6B84-463F-A7DF-F2D3C7ABF699}" presName="axisShape" presStyleLbl="bgShp" presStyleIdx="0" presStyleCnt="1"/>
      <dgm:spPr/>
    </dgm:pt>
    <dgm:pt modelId="{E1E67811-0F27-429F-9A5E-34C2E48F1909}" type="pres">
      <dgm:prSet presAssocID="{44CFFC61-6B84-463F-A7DF-F2D3C7ABF699}" presName="rect1" presStyleLbl="node1" presStyleIdx="0" presStyleCnt="4" custScaleX="177343" custScaleY="110697" custLinFactNeighborX="-42789" custLinFactNeighborY="-7551">
        <dgm:presLayoutVars>
          <dgm:chMax val="0"/>
          <dgm:chPref val="0"/>
          <dgm:bulletEnabled val="1"/>
        </dgm:presLayoutVars>
      </dgm:prSet>
      <dgm:spPr/>
      <dgm:t>
        <a:bodyPr/>
        <a:lstStyle/>
        <a:p>
          <a:endParaRPr lang="en-US"/>
        </a:p>
      </dgm:t>
    </dgm:pt>
    <dgm:pt modelId="{0F5CD659-3AC7-4494-BD11-539039890181}" type="pres">
      <dgm:prSet presAssocID="{44CFFC61-6B84-463F-A7DF-F2D3C7ABF699}" presName="rect2" presStyleLbl="node1" presStyleIdx="1" presStyleCnt="4" custScaleX="180120" custScaleY="110697" custLinFactNeighborX="42789" custLinFactNeighborY="-7551">
        <dgm:presLayoutVars>
          <dgm:chMax val="0"/>
          <dgm:chPref val="0"/>
          <dgm:bulletEnabled val="1"/>
        </dgm:presLayoutVars>
      </dgm:prSet>
      <dgm:spPr/>
      <dgm:t>
        <a:bodyPr/>
        <a:lstStyle/>
        <a:p>
          <a:endParaRPr lang="en-US"/>
        </a:p>
      </dgm:t>
    </dgm:pt>
    <dgm:pt modelId="{48D70518-6486-4EA2-A830-2ECC7AB5A970}" type="pres">
      <dgm:prSet presAssocID="{44CFFC61-6B84-463F-A7DF-F2D3C7ABF699}" presName="rect3" presStyleLbl="node1" presStyleIdx="2" presStyleCnt="4" custScaleX="177343" custScaleY="115511" custLinFactNeighborX="-42789" custLinFactNeighborY="7551">
        <dgm:presLayoutVars>
          <dgm:chMax val="0"/>
          <dgm:chPref val="0"/>
          <dgm:bulletEnabled val="1"/>
        </dgm:presLayoutVars>
      </dgm:prSet>
      <dgm:spPr/>
      <dgm:t>
        <a:bodyPr/>
        <a:lstStyle/>
        <a:p>
          <a:endParaRPr lang="en-US"/>
        </a:p>
      </dgm:t>
    </dgm:pt>
    <dgm:pt modelId="{B1249946-B4FD-4805-A48C-10084C7368AD}" type="pres">
      <dgm:prSet presAssocID="{44CFFC61-6B84-463F-A7DF-F2D3C7ABF699}" presName="rect4" presStyleLbl="node1" presStyleIdx="3" presStyleCnt="4" custScaleX="180120" custScaleY="115511" custLinFactNeighborX="42789" custLinFactNeighborY="7551">
        <dgm:presLayoutVars>
          <dgm:chMax val="0"/>
          <dgm:chPref val="0"/>
          <dgm:bulletEnabled val="1"/>
        </dgm:presLayoutVars>
      </dgm:prSet>
      <dgm:spPr/>
      <dgm:t>
        <a:bodyPr/>
        <a:lstStyle/>
        <a:p>
          <a:endParaRPr lang="en-US"/>
        </a:p>
      </dgm:t>
    </dgm:pt>
  </dgm:ptLst>
  <dgm:cxnLst>
    <dgm:cxn modelId="{934839E4-CC49-4B05-844E-E113ACBEE979}" srcId="{44CFFC61-6B84-463F-A7DF-F2D3C7ABF699}" destId="{7A0BFEF0-BA5B-4FBA-BEAB-6F6FBF79B677}" srcOrd="3" destOrd="0" parTransId="{8ADAA89C-08ED-41B6-9206-DEFEA41C32DB}" sibTransId="{F3E7FD0A-CA65-48EC-B155-E204D6C4BEBD}"/>
    <dgm:cxn modelId="{41F41930-7DE2-49FA-BFF5-90F5AE7EA12C}" type="presOf" srcId="{70EECBF3-44DA-41EC-83A5-C986F3BB80DE}" destId="{48D70518-6486-4EA2-A830-2ECC7AB5A970}" srcOrd="0" destOrd="0" presId="urn:microsoft.com/office/officeart/2005/8/layout/matrix2"/>
    <dgm:cxn modelId="{C1E75E34-C082-405E-B778-9D551A6778CA}" srcId="{44CFFC61-6B84-463F-A7DF-F2D3C7ABF699}" destId="{25A96484-C62D-4523-88A0-6527B9461EB7}" srcOrd="0" destOrd="0" parTransId="{EE713F75-426C-45C2-9453-429B8316FA57}" sibTransId="{4BE8E698-A2E1-4B6F-B493-BF7B7ECBF254}"/>
    <dgm:cxn modelId="{6CFA3D18-8B46-4773-9180-B89541C12CE3}" type="presOf" srcId="{6860949C-922E-47E3-B95D-6B189591C5D9}" destId="{0F5CD659-3AC7-4494-BD11-539039890181}" srcOrd="0" destOrd="0" presId="urn:microsoft.com/office/officeart/2005/8/layout/matrix2"/>
    <dgm:cxn modelId="{3E80E03C-9E76-44A2-8741-58E0D06BF91D}" srcId="{44CFFC61-6B84-463F-A7DF-F2D3C7ABF699}" destId="{6860949C-922E-47E3-B95D-6B189591C5D9}" srcOrd="1" destOrd="0" parTransId="{5DC4AD82-C25D-4FC2-9135-5C8DBBBF82EF}" sibTransId="{A1E826E8-6FF5-4F7C-A9E1-E5ACF7A2AF72}"/>
    <dgm:cxn modelId="{865CE9FF-693B-402A-B6E7-42C492B28569}" srcId="{44CFFC61-6B84-463F-A7DF-F2D3C7ABF699}" destId="{70EECBF3-44DA-41EC-83A5-C986F3BB80DE}" srcOrd="2" destOrd="0" parTransId="{52D040BC-2936-4626-A0EF-F5CD50E8FDD5}" sibTransId="{FE67A355-BA22-4500-8B03-82F341055C8B}"/>
    <dgm:cxn modelId="{D7DA365F-12D7-48FE-9BE7-07DFBF09F9E4}" type="presOf" srcId="{44CFFC61-6B84-463F-A7DF-F2D3C7ABF699}" destId="{F5C8D97E-B9F7-4E7D-8907-65154BFEDF82}" srcOrd="0" destOrd="0" presId="urn:microsoft.com/office/officeart/2005/8/layout/matrix2"/>
    <dgm:cxn modelId="{92FBDFEB-5B78-44EB-B04A-E4728C674AB9}" type="presOf" srcId="{25A96484-C62D-4523-88A0-6527B9461EB7}" destId="{E1E67811-0F27-429F-9A5E-34C2E48F1909}" srcOrd="0" destOrd="0" presId="urn:microsoft.com/office/officeart/2005/8/layout/matrix2"/>
    <dgm:cxn modelId="{A2926B6B-8EF0-438A-859F-4D5AC3F54E7B}" type="presOf" srcId="{7A0BFEF0-BA5B-4FBA-BEAB-6F6FBF79B677}" destId="{B1249946-B4FD-4805-A48C-10084C7368AD}" srcOrd="0" destOrd="0" presId="urn:microsoft.com/office/officeart/2005/8/layout/matrix2"/>
    <dgm:cxn modelId="{16DBBF82-A965-4612-B08E-186279EAE4BD}" type="presParOf" srcId="{F5C8D97E-B9F7-4E7D-8907-65154BFEDF82}" destId="{0185D9DD-1980-4E97-BBC6-567B031792C4}" srcOrd="0" destOrd="0" presId="urn:microsoft.com/office/officeart/2005/8/layout/matrix2"/>
    <dgm:cxn modelId="{DA6B2A1B-BF86-46D7-887B-216698DA162E}" type="presParOf" srcId="{F5C8D97E-B9F7-4E7D-8907-65154BFEDF82}" destId="{E1E67811-0F27-429F-9A5E-34C2E48F1909}" srcOrd="1" destOrd="0" presId="urn:microsoft.com/office/officeart/2005/8/layout/matrix2"/>
    <dgm:cxn modelId="{F21A635C-2E96-4A7D-B06C-68E3FFF65861}" type="presParOf" srcId="{F5C8D97E-B9F7-4E7D-8907-65154BFEDF82}" destId="{0F5CD659-3AC7-4494-BD11-539039890181}" srcOrd="2" destOrd="0" presId="urn:microsoft.com/office/officeart/2005/8/layout/matrix2"/>
    <dgm:cxn modelId="{BF6453F9-5FF4-4F55-8A2E-C2844F181FE4}" type="presParOf" srcId="{F5C8D97E-B9F7-4E7D-8907-65154BFEDF82}" destId="{48D70518-6486-4EA2-A830-2ECC7AB5A970}" srcOrd="3" destOrd="0" presId="urn:microsoft.com/office/officeart/2005/8/layout/matrix2"/>
    <dgm:cxn modelId="{6DDA14F6-1315-4BBD-9418-D974B0E56DD2}" type="presParOf" srcId="{F5C8D97E-B9F7-4E7D-8907-65154BFEDF82}" destId="{B1249946-B4FD-4805-A48C-10084C7368AD}" srcOrd="4" destOrd="0" presId="urn:microsoft.com/office/officeart/2005/8/layout/matrix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5BB20DB-4F4A-454B-8A45-3ACF48E60412}"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8452ACB8-B94C-4BD9-853A-534341527544}">
      <dgm:prSet phldrT="[Text]" custT="1"/>
      <dgm:spPr/>
      <dgm:t>
        <a:bodyPr/>
        <a:lstStyle/>
        <a:p>
          <a:r>
            <a:rPr lang="en-US" sz="2000" dirty="0" smtClean="0"/>
            <a:t>To insert data into </a:t>
          </a:r>
          <a:r>
            <a:rPr lang="en-US" sz="2000" dirty="0" err="1" smtClean="0"/>
            <a:t>MongoDB</a:t>
          </a:r>
          <a:r>
            <a:rPr lang="en-US" sz="2000" dirty="0" smtClean="0"/>
            <a:t> collection, we have a method </a:t>
          </a:r>
        </a:p>
        <a:p>
          <a:r>
            <a:rPr lang="en-US" sz="2000" dirty="0" smtClean="0"/>
            <a:t>called insert() or save() method.</a:t>
          </a:r>
          <a:endParaRPr lang="en-US" sz="2000" dirty="0"/>
        </a:p>
      </dgm:t>
    </dgm:pt>
    <dgm:pt modelId="{35409B57-223D-47AC-B489-C584147DA44E}" type="parTrans" cxnId="{36D79605-A2DA-4AD1-938B-ACC5CCA32547}">
      <dgm:prSet/>
      <dgm:spPr/>
      <dgm:t>
        <a:bodyPr/>
        <a:lstStyle/>
        <a:p>
          <a:endParaRPr lang="en-US" sz="2000"/>
        </a:p>
      </dgm:t>
    </dgm:pt>
    <dgm:pt modelId="{B589B5D5-BC3B-4404-B998-E58B6C896F5C}" type="sibTrans" cxnId="{36D79605-A2DA-4AD1-938B-ACC5CCA32547}">
      <dgm:prSet/>
      <dgm:spPr/>
      <dgm:t>
        <a:bodyPr/>
        <a:lstStyle/>
        <a:p>
          <a:endParaRPr lang="en-US" sz="2000"/>
        </a:p>
      </dgm:t>
    </dgm:pt>
    <dgm:pt modelId="{662EA2CE-2942-4125-9971-92C86E1BA1DE}">
      <dgm:prSet phldrT="[Text]" custT="1"/>
      <dgm:spPr/>
      <dgm:t>
        <a:bodyPr/>
        <a:lstStyle/>
        <a:p>
          <a:r>
            <a:rPr lang="en-US" sz="2000" dirty="0" smtClean="0"/>
            <a:t>Basic syntax of </a:t>
          </a:r>
          <a:r>
            <a:rPr lang="en-US" sz="2000" b="1" dirty="0" smtClean="0"/>
            <a:t>insert()</a:t>
          </a:r>
          <a:r>
            <a:rPr lang="en-US" sz="2000" dirty="0" smtClean="0"/>
            <a:t> command is as follows:</a:t>
          </a:r>
          <a:endParaRPr lang="en-US" sz="2000" dirty="0"/>
        </a:p>
      </dgm:t>
    </dgm:pt>
    <dgm:pt modelId="{755B600F-044F-459A-BC6B-820E693224FA}" type="parTrans" cxnId="{C86AE5FC-5BE6-4DC6-9DF7-CCBE5C8E0382}">
      <dgm:prSet/>
      <dgm:spPr/>
      <dgm:t>
        <a:bodyPr/>
        <a:lstStyle/>
        <a:p>
          <a:endParaRPr lang="en-US" sz="2000"/>
        </a:p>
      </dgm:t>
    </dgm:pt>
    <dgm:pt modelId="{792A2C7E-4F07-4BBD-B0E3-7A5F917331FC}" type="sibTrans" cxnId="{C86AE5FC-5BE6-4DC6-9DF7-CCBE5C8E0382}">
      <dgm:prSet/>
      <dgm:spPr/>
      <dgm:t>
        <a:bodyPr/>
        <a:lstStyle/>
        <a:p>
          <a:endParaRPr lang="en-US" sz="2000"/>
        </a:p>
      </dgm:t>
    </dgm:pt>
    <dgm:pt modelId="{D73555E0-64E7-4005-95EC-418193B6C8E1}">
      <dgm:prSet phldrT="[Text]" custT="1"/>
      <dgm:spPr/>
      <dgm:t>
        <a:bodyPr/>
        <a:lstStyle/>
        <a:p>
          <a:r>
            <a:rPr lang="en-US" sz="2000" dirty="0" smtClean="0"/>
            <a:t>&gt;</a:t>
          </a:r>
          <a:r>
            <a:rPr lang="en-US" sz="2000" dirty="0" err="1" smtClean="0"/>
            <a:t>db.COLLECTION_NAME.insert</a:t>
          </a:r>
          <a:r>
            <a:rPr lang="en-US" sz="2000" dirty="0" smtClean="0"/>
            <a:t>(document)   </a:t>
          </a:r>
          <a:endParaRPr lang="en-US" sz="2000" dirty="0"/>
        </a:p>
      </dgm:t>
    </dgm:pt>
    <dgm:pt modelId="{5ED96ECC-4DFD-4757-AECD-EC66DCAF33CE}" type="parTrans" cxnId="{5163E2F4-CD11-4916-8F38-8C33A4D87EB7}">
      <dgm:prSet/>
      <dgm:spPr/>
      <dgm:t>
        <a:bodyPr/>
        <a:lstStyle/>
        <a:p>
          <a:endParaRPr lang="en-US" sz="2000"/>
        </a:p>
      </dgm:t>
    </dgm:pt>
    <dgm:pt modelId="{8CFCAED0-0E37-453B-9518-67E045FD8039}" type="sibTrans" cxnId="{5163E2F4-CD11-4916-8F38-8C33A4D87EB7}">
      <dgm:prSet/>
      <dgm:spPr/>
      <dgm:t>
        <a:bodyPr/>
        <a:lstStyle/>
        <a:p>
          <a:endParaRPr lang="en-US" sz="2000"/>
        </a:p>
      </dgm:t>
    </dgm:pt>
    <dgm:pt modelId="{51E5C201-B68B-4AE4-B1B0-AD46CF2DB5CC}">
      <dgm:prSet phldrT="[Text]" custT="1"/>
      <dgm:spPr/>
      <dgm:t>
        <a:bodyPr/>
        <a:lstStyle/>
        <a:p>
          <a:r>
            <a:rPr lang="en-US" sz="2000" dirty="0" smtClean="0"/>
            <a:t>Example:</a:t>
          </a:r>
          <a:endParaRPr lang="en-US" sz="2000" dirty="0"/>
        </a:p>
      </dgm:t>
    </dgm:pt>
    <dgm:pt modelId="{249027A9-FD7D-4BF1-92D9-5D6C830A0E53}" type="parTrans" cxnId="{BFF415F5-63F1-44E9-9E44-F9CD16858904}">
      <dgm:prSet/>
      <dgm:spPr/>
      <dgm:t>
        <a:bodyPr/>
        <a:lstStyle/>
        <a:p>
          <a:endParaRPr lang="en-US" sz="2000"/>
        </a:p>
      </dgm:t>
    </dgm:pt>
    <dgm:pt modelId="{A8423DDB-28B3-4125-9768-B99C322EB84D}" type="sibTrans" cxnId="{BFF415F5-63F1-44E9-9E44-F9CD16858904}">
      <dgm:prSet/>
      <dgm:spPr/>
      <dgm:t>
        <a:bodyPr/>
        <a:lstStyle/>
        <a:p>
          <a:endParaRPr lang="en-US" sz="2000"/>
        </a:p>
      </dgm:t>
    </dgm:pt>
    <dgm:pt modelId="{ED7438D2-4CD6-48F8-8FCB-869C20559FBE}">
      <dgm:prSet phldrT="[Text]" custT="1"/>
      <dgm:spPr/>
      <dgm:t>
        <a:bodyPr/>
        <a:lstStyle/>
        <a:p>
          <a:r>
            <a:rPr lang="en-US" sz="2000" dirty="0" err="1" smtClean="0"/>
            <a:t>db.tutorialspoint.insert</a:t>
          </a:r>
          <a:r>
            <a:rPr lang="en-US" sz="2000" dirty="0" smtClean="0"/>
            <a:t>({"name":"</a:t>
          </a:r>
          <a:r>
            <a:rPr lang="en-US" sz="2000" dirty="0" err="1" smtClean="0"/>
            <a:t>tutorialspoint</a:t>
          </a:r>
          <a:r>
            <a:rPr lang="en-US" sz="2000" dirty="0" smtClean="0"/>
            <a:t>"}) </a:t>
          </a:r>
          <a:endParaRPr lang="en-US" sz="2000" dirty="0"/>
        </a:p>
      </dgm:t>
    </dgm:pt>
    <dgm:pt modelId="{DA6E3200-ADA4-4FB3-9169-782BC04BF8C5}" type="parTrans" cxnId="{1E887929-058D-4D24-A8EE-B137FFD67F91}">
      <dgm:prSet/>
      <dgm:spPr/>
      <dgm:t>
        <a:bodyPr/>
        <a:lstStyle/>
        <a:p>
          <a:endParaRPr lang="en-US" sz="2000"/>
        </a:p>
      </dgm:t>
    </dgm:pt>
    <dgm:pt modelId="{F10658E1-54FF-4537-83B3-DB536BD794C5}" type="sibTrans" cxnId="{1E887929-058D-4D24-A8EE-B137FFD67F91}">
      <dgm:prSet/>
      <dgm:spPr/>
      <dgm:t>
        <a:bodyPr/>
        <a:lstStyle/>
        <a:p>
          <a:endParaRPr lang="en-US" sz="2000"/>
        </a:p>
      </dgm:t>
    </dgm:pt>
    <dgm:pt modelId="{66D0C17F-0FDB-407A-8AD7-1211FBA7411A}">
      <dgm:prSet custT="1"/>
      <dgm:spPr/>
      <dgm:t>
        <a:bodyPr/>
        <a:lstStyle/>
        <a:p>
          <a:r>
            <a:rPr lang="en-US" sz="2000" dirty="0" err="1" smtClean="0"/>
            <a:t>db.nextTable.save</a:t>
          </a:r>
          <a:r>
            <a:rPr lang="en-US" sz="2000" dirty="0" smtClean="0"/>
            <a:t>({column1:"value",column2:"value",...})'</a:t>
          </a:r>
          <a:endParaRPr lang="en-US" sz="2000" dirty="0"/>
        </a:p>
      </dgm:t>
    </dgm:pt>
    <dgm:pt modelId="{E7D99902-682C-4939-8877-E30FA78989D2}" type="parTrans" cxnId="{128A9FA7-F00C-404E-96F5-D96280F36905}">
      <dgm:prSet/>
      <dgm:spPr/>
      <dgm:t>
        <a:bodyPr/>
        <a:lstStyle/>
        <a:p>
          <a:endParaRPr lang="en-US" sz="2000"/>
        </a:p>
      </dgm:t>
    </dgm:pt>
    <dgm:pt modelId="{C5DC921E-26DD-4D00-A26A-629460529F59}" type="sibTrans" cxnId="{128A9FA7-F00C-404E-96F5-D96280F36905}">
      <dgm:prSet/>
      <dgm:spPr/>
      <dgm:t>
        <a:bodyPr/>
        <a:lstStyle/>
        <a:p>
          <a:endParaRPr lang="en-US" sz="2000"/>
        </a:p>
      </dgm:t>
    </dgm:pt>
    <dgm:pt modelId="{86AB509A-E976-4CE7-BBDB-7FFC517C8819}" type="pres">
      <dgm:prSet presAssocID="{25BB20DB-4F4A-454B-8A45-3ACF48E60412}" presName="linear" presStyleCnt="0">
        <dgm:presLayoutVars>
          <dgm:animLvl val="lvl"/>
          <dgm:resizeHandles val="exact"/>
        </dgm:presLayoutVars>
      </dgm:prSet>
      <dgm:spPr/>
      <dgm:t>
        <a:bodyPr/>
        <a:lstStyle/>
        <a:p>
          <a:endParaRPr lang="en-US"/>
        </a:p>
      </dgm:t>
    </dgm:pt>
    <dgm:pt modelId="{C708E0DB-BDA5-4631-8378-3EDC0BD972DF}" type="pres">
      <dgm:prSet presAssocID="{8452ACB8-B94C-4BD9-853A-534341527544}" presName="parentText" presStyleLbl="node1" presStyleIdx="0" presStyleCnt="3">
        <dgm:presLayoutVars>
          <dgm:chMax val="0"/>
          <dgm:bulletEnabled val="1"/>
        </dgm:presLayoutVars>
      </dgm:prSet>
      <dgm:spPr/>
      <dgm:t>
        <a:bodyPr/>
        <a:lstStyle/>
        <a:p>
          <a:endParaRPr lang="en-US"/>
        </a:p>
      </dgm:t>
    </dgm:pt>
    <dgm:pt modelId="{383217B2-55C3-4A50-A0A3-92FFDEA0ADE2}" type="pres">
      <dgm:prSet presAssocID="{B589B5D5-BC3B-4404-B998-E58B6C896F5C}" presName="spacer" presStyleCnt="0"/>
      <dgm:spPr/>
    </dgm:pt>
    <dgm:pt modelId="{D9E314A4-6812-424B-8AB3-364CFD639117}" type="pres">
      <dgm:prSet presAssocID="{662EA2CE-2942-4125-9971-92C86E1BA1DE}" presName="parentText" presStyleLbl="node1" presStyleIdx="1" presStyleCnt="3">
        <dgm:presLayoutVars>
          <dgm:chMax val="0"/>
          <dgm:bulletEnabled val="1"/>
        </dgm:presLayoutVars>
      </dgm:prSet>
      <dgm:spPr/>
      <dgm:t>
        <a:bodyPr/>
        <a:lstStyle/>
        <a:p>
          <a:endParaRPr lang="en-US"/>
        </a:p>
      </dgm:t>
    </dgm:pt>
    <dgm:pt modelId="{7052E5B6-926E-46A7-AAB3-AFFC842292D3}" type="pres">
      <dgm:prSet presAssocID="{662EA2CE-2942-4125-9971-92C86E1BA1DE}" presName="childText" presStyleLbl="revTx" presStyleIdx="0" presStyleCnt="2" custLinFactNeighborY="3584">
        <dgm:presLayoutVars>
          <dgm:bulletEnabled val="1"/>
        </dgm:presLayoutVars>
      </dgm:prSet>
      <dgm:spPr/>
      <dgm:t>
        <a:bodyPr/>
        <a:lstStyle/>
        <a:p>
          <a:endParaRPr lang="en-US"/>
        </a:p>
      </dgm:t>
    </dgm:pt>
    <dgm:pt modelId="{0B956094-1158-40F4-8A7C-7F87983C5BE4}" type="pres">
      <dgm:prSet presAssocID="{51E5C201-B68B-4AE4-B1B0-AD46CF2DB5CC}" presName="parentText" presStyleLbl="node1" presStyleIdx="2" presStyleCnt="3" custLinFactNeighborY="-38494">
        <dgm:presLayoutVars>
          <dgm:chMax val="0"/>
          <dgm:bulletEnabled val="1"/>
        </dgm:presLayoutVars>
      </dgm:prSet>
      <dgm:spPr/>
      <dgm:t>
        <a:bodyPr/>
        <a:lstStyle/>
        <a:p>
          <a:endParaRPr lang="en-US"/>
        </a:p>
      </dgm:t>
    </dgm:pt>
    <dgm:pt modelId="{58A39F69-D2EF-4C61-AF6B-DAB04120F653}" type="pres">
      <dgm:prSet presAssocID="{51E5C201-B68B-4AE4-B1B0-AD46CF2DB5CC}" presName="childText" presStyleLbl="revTx" presStyleIdx="1" presStyleCnt="2" custLinFactNeighborY="-26880">
        <dgm:presLayoutVars>
          <dgm:bulletEnabled val="1"/>
        </dgm:presLayoutVars>
      </dgm:prSet>
      <dgm:spPr/>
      <dgm:t>
        <a:bodyPr/>
        <a:lstStyle/>
        <a:p>
          <a:endParaRPr lang="en-US"/>
        </a:p>
      </dgm:t>
    </dgm:pt>
  </dgm:ptLst>
  <dgm:cxnLst>
    <dgm:cxn modelId="{1E887929-058D-4D24-A8EE-B137FFD67F91}" srcId="{51E5C201-B68B-4AE4-B1B0-AD46CF2DB5CC}" destId="{ED7438D2-4CD6-48F8-8FCB-869C20559FBE}" srcOrd="0" destOrd="0" parTransId="{DA6E3200-ADA4-4FB3-9169-782BC04BF8C5}" sibTransId="{F10658E1-54FF-4537-83B3-DB536BD794C5}"/>
    <dgm:cxn modelId="{BFF415F5-63F1-44E9-9E44-F9CD16858904}" srcId="{25BB20DB-4F4A-454B-8A45-3ACF48E60412}" destId="{51E5C201-B68B-4AE4-B1B0-AD46CF2DB5CC}" srcOrd="2" destOrd="0" parTransId="{249027A9-FD7D-4BF1-92D9-5D6C830A0E53}" sibTransId="{A8423DDB-28B3-4125-9768-B99C322EB84D}"/>
    <dgm:cxn modelId="{C86AE5FC-5BE6-4DC6-9DF7-CCBE5C8E0382}" srcId="{25BB20DB-4F4A-454B-8A45-3ACF48E60412}" destId="{662EA2CE-2942-4125-9971-92C86E1BA1DE}" srcOrd="1" destOrd="0" parTransId="{755B600F-044F-459A-BC6B-820E693224FA}" sibTransId="{792A2C7E-4F07-4BBD-B0E3-7A5F917331FC}"/>
    <dgm:cxn modelId="{128A9FA7-F00C-404E-96F5-D96280F36905}" srcId="{51E5C201-B68B-4AE4-B1B0-AD46CF2DB5CC}" destId="{66D0C17F-0FDB-407A-8AD7-1211FBA7411A}" srcOrd="1" destOrd="0" parTransId="{E7D99902-682C-4939-8877-E30FA78989D2}" sibTransId="{C5DC921E-26DD-4D00-A26A-629460529F59}"/>
    <dgm:cxn modelId="{36D79605-A2DA-4AD1-938B-ACC5CCA32547}" srcId="{25BB20DB-4F4A-454B-8A45-3ACF48E60412}" destId="{8452ACB8-B94C-4BD9-853A-534341527544}" srcOrd="0" destOrd="0" parTransId="{35409B57-223D-47AC-B489-C584147DA44E}" sibTransId="{B589B5D5-BC3B-4404-B998-E58B6C896F5C}"/>
    <dgm:cxn modelId="{283D78CB-D882-4177-92BA-20863908B7B9}" type="presOf" srcId="{662EA2CE-2942-4125-9971-92C86E1BA1DE}" destId="{D9E314A4-6812-424B-8AB3-364CFD639117}" srcOrd="0" destOrd="0" presId="urn:microsoft.com/office/officeart/2005/8/layout/vList2"/>
    <dgm:cxn modelId="{039AA6B8-1F49-4CFD-83F1-D48C0A309E19}" type="presOf" srcId="{D73555E0-64E7-4005-95EC-418193B6C8E1}" destId="{7052E5B6-926E-46A7-AAB3-AFFC842292D3}" srcOrd="0" destOrd="0" presId="urn:microsoft.com/office/officeart/2005/8/layout/vList2"/>
    <dgm:cxn modelId="{32E8ADB0-3375-41F9-BA89-09FFF85DBD61}" type="presOf" srcId="{66D0C17F-0FDB-407A-8AD7-1211FBA7411A}" destId="{58A39F69-D2EF-4C61-AF6B-DAB04120F653}" srcOrd="0" destOrd="1" presId="urn:microsoft.com/office/officeart/2005/8/layout/vList2"/>
    <dgm:cxn modelId="{CCF8E43C-8623-4FCF-86E6-6DDE8943D041}" type="presOf" srcId="{8452ACB8-B94C-4BD9-853A-534341527544}" destId="{C708E0DB-BDA5-4631-8378-3EDC0BD972DF}" srcOrd="0" destOrd="0" presId="urn:microsoft.com/office/officeart/2005/8/layout/vList2"/>
    <dgm:cxn modelId="{1046391D-8E81-4B99-9355-E5B3C950E7B3}" type="presOf" srcId="{25BB20DB-4F4A-454B-8A45-3ACF48E60412}" destId="{86AB509A-E976-4CE7-BBDB-7FFC517C8819}" srcOrd="0" destOrd="0" presId="urn:microsoft.com/office/officeart/2005/8/layout/vList2"/>
    <dgm:cxn modelId="{5163E2F4-CD11-4916-8F38-8C33A4D87EB7}" srcId="{662EA2CE-2942-4125-9971-92C86E1BA1DE}" destId="{D73555E0-64E7-4005-95EC-418193B6C8E1}" srcOrd="0" destOrd="0" parTransId="{5ED96ECC-4DFD-4757-AECD-EC66DCAF33CE}" sibTransId="{8CFCAED0-0E37-453B-9518-67E045FD8039}"/>
    <dgm:cxn modelId="{8209E17D-E323-4C1D-BFEA-CB5E38008B3B}" type="presOf" srcId="{ED7438D2-4CD6-48F8-8FCB-869C20559FBE}" destId="{58A39F69-D2EF-4C61-AF6B-DAB04120F653}" srcOrd="0" destOrd="0" presId="urn:microsoft.com/office/officeart/2005/8/layout/vList2"/>
    <dgm:cxn modelId="{44BDCA85-A53D-419C-AED9-04D2BA3D9252}" type="presOf" srcId="{51E5C201-B68B-4AE4-B1B0-AD46CF2DB5CC}" destId="{0B956094-1158-40F4-8A7C-7F87983C5BE4}" srcOrd="0" destOrd="0" presId="urn:microsoft.com/office/officeart/2005/8/layout/vList2"/>
    <dgm:cxn modelId="{614E2786-5B9F-4BA9-A920-7E2CFC3FBBFD}" type="presParOf" srcId="{86AB509A-E976-4CE7-BBDB-7FFC517C8819}" destId="{C708E0DB-BDA5-4631-8378-3EDC0BD972DF}" srcOrd="0" destOrd="0" presId="urn:microsoft.com/office/officeart/2005/8/layout/vList2"/>
    <dgm:cxn modelId="{F9982241-6A1D-4C64-BBBF-1EF747D552E5}" type="presParOf" srcId="{86AB509A-E976-4CE7-BBDB-7FFC517C8819}" destId="{383217B2-55C3-4A50-A0A3-92FFDEA0ADE2}" srcOrd="1" destOrd="0" presId="urn:microsoft.com/office/officeart/2005/8/layout/vList2"/>
    <dgm:cxn modelId="{F32A29CE-61FE-4AF4-A1C2-8D914017858A}" type="presParOf" srcId="{86AB509A-E976-4CE7-BBDB-7FFC517C8819}" destId="{D9E314A4-6812-424B-8AB3-364CFD639117}" srcOrd="2" destOrd="0" presId="urn:microsoft.com/office/officeart/2005/8/layout/vList2"/>
    <dgm:cxn modelId="{631ED3BD-CA11-482E-924D-D6804909FB7A}" type="presParOf" srcId="{86AB509A-E976-4CE7-BBDB-7FFC517C8819}" destId="{7052E5B6-926E-46A7-AAB3-AFFC842292D3}" srcOrd="3" destOrd="0" presId="urn:microsoft.com/office/officeart/2005/8/layout/vList2"/>
    <dgm:cxn modelId="{1D99FE44-4D7B-4B1A-A40D-0467FE5F8414}" type="presParOf" srcId="{86AB509A-E976-4CE7-BBDB-7FFC517C8819}" destId="{0B956094-1158-40F4-8A7C-7F87983C5BE4}" srcOrd="4" destOrd="0" presId="urn:microsoft.com/office/officeart/2005/8/layout/vList2"/>
    <dgm:cxn modelId="{B0D595A4-6AB2-48DB-88A4-C3D533E462E3}" type="presParOf" srcId="{86AB509A-E976-4CE7-BBDB-7FFC517C8819}" destId="{58A39F69-D2EF-4C61-AF6B-DAB04120F653}" srcOrd="5"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3A1FF20-1C02-47D8-BF7A-20B52ACEC754}"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BC7E0593-F3ED-4BFC-8017-4C0382C86971}">
      <dgm:prSet phldrT="[Text]" custT="1"/>
      <dgm:spPr/>
      <dgm:t>
        <a:bodyPr/>
        <a:lstStyle/>
        <a:p>
          <a:r>
            <a:rPr lang="en-US" sz="2000" dirty="0" err="1" smtClean="0"/>
            <a:t>MongoDB's</a:t>
          </a:r>
          <a:r>
            <a:rPr lang="en-US" sz="2000" dirty="0" smtClean="0"/>
            <a:t> </a:t>
          </a:r>
          <a:r>
            <a:rPr lang="en-US" sz="2000" b="1" dirty="0" smtClean="0"/>
            <a:t>update()</a:t>
          </a:r>
          <a:r>
            <a:rPr lang="en-US" sz="2000" dirty="0" smtClean="0"/>
            <a:t> and </a:t>
          </a:r>
          <a:r>
            <a:rPr lang="en-US" sz="2000" b="1" dirty="0" smtClean="0"/>
            <a:t>save()</a:t>
          </a:r>
          <a:r>
            <a:rPr lang="en-US" sz="2000" dirty="0" smtClean="0"/>
            <a:t> methods are used to update document into a collection. The update() method update values in the existing document while the save() method replaces the existing document with the document passed in save() method.</a:t>
          </a:r>
          <a:endParaRPr lang="en-US" sz="2000" dirty="0"/>
        </a:p>
      </dgm:t>
    </dgm:pt>
    <dgm:pt modelId="{A3E4AD94-1853-4A25-8218-8FB35124AA34}" type="parTrans" cxnId="{8356A88C-6062-412C-BDCA-8DAD062A4CB5}">
      <dgm:prSet/>
      <dgm:spPr/>
      <dgm:t>
        <a:bodyPr/>
        <a:lstStyle/>
        <a:p>
          <a:endParaRPr lang="en-US" sz="2000"/>
        </a:p>
      </dgm:t>
    </dgm:pt>
    <dgm:pt modelId="{3CFA8042-8700-48CF-8F52-8D47CA9759BC}" type="sibTrans" cxnId="{8356A88C-6062-412C-BDCA-8DAD062A4CB5}">
      <dgm:prSet/>
      <dgm:spPr/>
      <dgm:t>
        <a:bodyPr/>
        <a:lstStyle/>
        <a:p>
          <a:endParaRPr lang="en-US" sz="2000"/>
        </a:p>
      </dgm:t>
    </dgm:pt>
    <dgm:pt modelId="{4A23A500-1FF0-4861-AA28-0E3DBEAC6F40}">
      <dgm:prSet phldrT="[Text]" custT="1"/>
      <dgm:spPr/>
      <dgm:t>
        <a:bodyPr/>
        <a:lstStyle/>
        <a:p>
          <a:r>
            <a:rPr lang="en-US" sz="2000" dirty="0" smtClean="0"/>
            <a:t>The update() method updates values in the existing document.</a:t>
          </a:r>
          <a:endParaRPr lang="en-US" sz="2000" dirty="0"/>
        </a:p>
      </dgm:t>
    </dgm:pt>
    <dgm:pt modelId="{E185F51B-5F09-49E5-9AC5-CA12D968BBBE}" type="parTrans" cxnId="{B4E71493-ADF4-4007-ADBB-5D2B6A07F039}">
      <dgm:prSet/>
      <dgm:spPr/>
      <dgm:t>
        <a:bodyPr/>
        <a:lstStyle/>
        <a:p>
          <a:endParaRPr lang="en-US" sz="2000"/>
        </a:p>
      </dgm:t>
    </dgm:pt>
    <dgm:pt modelId="{C34E08B6-8E97-49B4-A8CA-E3BEB2F7594C}" type="sibTrans" cxnId="{B4E71493-ADF4-4007-ADBB-5D2B6A07F039}">
      <dgm:prSet/>
      <dgm:spPr/>
      <dgm:t>
        <a:bodyPr/>
        <a:lstStyle/>
        <a:p>
          <a:endParaRPr lang="en-US" sz="2000"/>
        </a:p>
      </dgm:t>
    </dgm:pt>
    <dgm:pt modelId="{960B416C-5296-4D51-87F9-F4C28240C07F}">
      <dgm:prSet phldrT="[Text]" custT="1"/>
      <dgm:spPr/>
      <dgm:t>
        <a:bodyPr/>
        <a:lstStyle/>
        <a:p>
          <a:r>
            <a:rPr lang="en-US" sz="2000" dirty="0" smtClean="0"/>
            <a:t>Example:</a:t>
          </a:r>
          <a:endParaRPr lang="en-US" sz="2000" dirty="0"/>
        </a:p>
      </dgm:t>
    </dgm:pt>
    <dgm:pt modelId="{249B6DA6-9D0C-4B90-9044-6719E9479865}" type="parTrans" cxnId="{36E0D996-2788-4275-B303-E4BBC3AEA28B}">
      <dgm:prSet/>
      <dgm:spPr/>
      <dgm:t>
        <a:bodyPr/>
        <a:lstStyle/>
        <a:p>
          <a:endParaRPr lang="en-US" sz="2000"/>
        </a:p>
      </dgm:t>
    </dgm:pt>
    <dgm:pt modelId="{722F49E2-8AC3-47FE-8F28-5BD270ECE86B}" type="sibTrans" cxnId="{36E0D996-2788-4275-B303-E4BBC3AEA28B}">
      <dgm:prSet/>
      <dgm:spPr/>
      <dgm:t>
        <a:bodyPr/>
        <a:lstStyle/>
        <a:p>
          <a:endParaRPr lang="en-US" sz="2000"/>
        </a:p>
      </dgm:t>
    </dgm:pt>
    <dgm:pt modelId="{DF16923A-E6D2-4EF6-A772-37263B6397C4}">
      <dgm:prSet phldrT="[Text]" custT="1"/>
      <dgm:spPr/>
      <dgm:t>
        <a:bodyPr/>
        <a:lstStyle/>
        <a:p>
          <a:r>
            <a:rPr lang="en-US" sz="2000" smtClean="0"/>
            <a:t>&gt;use mydb  </a:t>
          </a:r>
          <a:endParaRPr lang="en-US" sz="2000" dirty="0"/>
        </a:p>
      </dgm:t>
    </dgm:pt>
    <dgm:pt modelId="{61DDD9D9-909E-448B-8DC2-D2BA5391E7ED}" type="parTrans" cxnId="{8B68A01C-1E89-409B-A5F5-2A84ECCAF15D}">
      <dgm:prSet/>
      <dgm:spPr/>
      <dgm:t>
        <a:bodyPr/>
        <a:lstStyle/>
        <a:p>
          <a:endParaRPr lang="en-US" sz="2000"/>
        </a:p>
      </dgm:t>
    </dgm:pt>
    <dgm:pt modelId="{07D35816-1ECE-4DE6-B9C3-64A53A1AEAC5}" type="sibTrans" cxnId="{8B68A01C-1E89-409B-A5F5-2A84ECCAF15D}">
      <dgm:prSet/>
      <dgm:spPr/>
      <dgm:t>
        <a:bodyPr/>
        <a:lstStyle/>
        <a:p>
          <a:endParaRPr lang="en-US" sz="2000"/>
        </a:p>
      </dgm:t>
    </dgm:pt>
    <dgm:pt modelId="{F69AAB05-6C6E-469C-8E1B-AC36C94ACBF6}">
      <dgm:prSet custT="1"/>
      <dgm:spPr/>
      <dgm:t>
        <a:bodyPr/>
        <a:lstStyle/>
        <a:p>
          <a:r>
            <a:rPr lang="en-US" sz="2000" dirty="0" smtClean="0"/>
            <a:t>&gt;{ "dropped" : "</a:t>
          </a:r>
          <a:r>
            <a:rPr lang="en-US" sz="2000" dirty="0" err="1" smtClean="0"/>
            <a:t>mydb</a:t>
          </a:r>
          <a:r>
            <a:rPr lang="en-US" sz="2000" dirty="0" smtClean="0"/>
            <a:t>", "ok" : 1 }</a:t>
          </a:r>
        </a:p>
      </dgm:t>
    </dgm:pt>
    <dgm:pt modelId="{9B841351-9611-43DC-A6F6-6084CB48706B}" type="sibTrans" cxnId="{71B4ED27-5C01-4FC8-A814-5925A8B99707}">
      <dgm:prSet/>
      <dgm:spPr/>
      <dgm:t>
        <a:bodyPr/>
        <a:lstStyle/>
        <a:p>
          <a:endParaRPr lang="en-US" sz="2000"/>
        </a:p>
      </dgm:t>
    </dgm:pt>
    <dgm:pt modelId="{696E9BE6-1BD7-4548-A4B3-CE0057252040}" type="parTrans" cxnId="{71B4ED27-5C01-4FC8-A814-5925A8B99707}">
      <dgm:prSet/>
      <dgm:spPr/>
      <dgm:t>
        <a:bodyPr/>
        <a:lstStyle/>
        <a:p>
          <a:endParaRPr lang="en-US" sz="2000"/>
        </a:p>
      </dgm:t>
    </dgm:pt>
    <dgm:pt modelId="{E715BE1B-833F-4284-93E5-4127A9E37CFF}">
      <dgm:prSet custT="1"/>
      <dgm:spPr/>
      <dgm:t>
        <a:bodyPr/>
        <a:lstStyle/>
        <a:p>
          <a:r>
            <a:rPr lang="en-US" sz="2000" dirty="0" smtClean="0"/>
            <a:t>&gt;switched to db </a:t>
          </a:r>
          <a:r>
            <a:rPr lang="en-US" sz="2000" dirty="0" err="1" smtClean="0"/>
            <a:t>mydb</a:t>
          </a:r>
          <a:r>
            <a:rPr lang="en-US" sz="2000" dirty="0" smtClean="0"/>
            <a:t> &gt;</a:t>
          </a:r>
          <a:r>
            <a:rPr lang="en-US" sz="2000" dirty="0" err="1" smtClean="0"/>
            <a:t>db.dropDatabase</a:t>
          </a:r>
          <a:r>
            <a:rPr lang="en-US" sz="2000" dirty="0" smtClean="0"/>
            <a:t>() </a:t>
          </a:r>
        </a:p>
      </dgm:t>
    </dgm:pt>
    <dgm:pt modelId="{539CA6E2-27A0-4866-B8DF-640E242CC85E}" type="sibTrans" cxnId="{42A05ACA-FB33-40B5-B95A-899EFCCC838A}">
      <dgm:prSet/>
      <dgm:spPr/>
      <dgm:t>
        <a:bodyPr/>
        <a:lstStyle/>
        <a:p>
          <a:endParaRPr lang="en-US" sz="2000"/>
        </a:p>
      </dgm:t>
    </dgm:pt>
    <dgm:pt modelId="{AC44C9EC-5D17-458D-B0F8-AAC8C7987A08}" type="parTrans" cxnId="{42A05ACA-FB33-40B5-B95A-899EFCCC838A}">
      <dgm:prSet/>
      <dgm:spPr/>
      <dgm:t>
        <a:bodyPr/>
        <a:lstStyle/>
        <a:p>
          <a:endParaRPr lang="en-US" sz="2000"/>
        </a:p>
      </dgm:t>
    </dgm:pt>
    <dgm:pt modelId="{C17B4890-1E1F-436A-8E5F-6714D53072EC}" type="pres">
      <dgm:prSet presAssocID="{E3A1FF20-1C02-47D8-BF7A-20B52ACEC754}" presName="linear" presStyleCnt="0">
        <dgm:presLayoutVars>
          <dgm:animLvl val="lvl"/>
          <dgm:resizeHandles val="exact"/>
        </dgm:presLayoutVars>
      </dgm:prSet>
      <dgm:spPr/>
      <dgm:t>
        <a:bodyPr/>
        <a:lstStyle/>
        <a:p>
          <a:endParaRPr lang="en-US"/>
        </a:p>
      </dgm:t>
    </dgm:pt>
    <dgm:pt modelId="{8C5F76FF-F42C-4D68-9845-87BDB179956C}" type="pres">
      <dgm:prSet presAssocID="{BC7E0593-F3ED-4BFC-8017-4C0382C86971}" presName="parentText" presStyleLbl="node1" presStyleIdx="0" presStyleCnt="3" custScaleY="120101">
        <dgm:presLayoutVars>
          <dgm:chMax val="0"/>
          <dgm:bulletEnabled val="1"/>
        </dgm:presLayoutVars>
      </dgm:prSet>
      <dgm:spPr/>
      <dgm:t>
        <a:bodyPr/>
        <a:lstStyle/>
        <a:p>
          <a:endParaRPr lang="en-US"/>
        </a:p>
      </dgm:t>
    </dgm:pt>
    <dgm:pt modelId="{76B98C3C-8E6B-4B20-8B88-12C9FC1AF9ED}" type="pres">
      <dgm:prSet presAssocID="{3CFA8042-8700-48CF-8F52-8D47CA9759BC}" presName="spacer" presStyleCnt="0"/>
      <dgm:spPr/>
    </dgm:pt>
    <dgm:pt modelId="{1FDB5A76-AEAE-41A3-9640-8127DA8C590E}" type="pres">
      <dgm:prSet presAssocID="{4A23A500-1FF0-4861-AA28-0E3DBEAC6F40}" presName="parentText" presStyleLbl="node1" presStyleIdx="1" presStyleCnt="3" custScaleY="74596">
        <dgm:presLayoutVars>
          <dgm:chMax val="0"/>
          <dgm:bulletEnabled val="1"/>
        </dgm:presLayoutVars>
      </dgm:prSet>
      <dgm:spPr/>
      <dgm:t>
        <a:bodyPr/>
        <a:lstStyle/>
        <a:p>
          <a:endParaRPr lang="en-US"/>
        </a:p>
      </dgm:t>
    </dgm:pt>
    <dgm:pt modelId="{6EF0FB9B-26AC-4E08-A374-8E0B663AD56A}" type="pres">
      <dgm:prSet presAssocID="{C34E08B6-8E97-49B4-A8CA-E3BEB2F7594C}" presName="spacer" presStyleCnt="0"/>
      <dgm:spPr/>
    </dgm:pt>
    <dgm:pt modelId="{A61DBAE9-5AF2-4247-98D8-CE798B428171}" type="pres">
      <dgm:prSet presAssocID="{960B416C-5296-4D51-87F9-F4C28240C07F}" presName="parentText" presStyleLbl="node1" presStyleIdx="2" presStyleCnt="3" custScaleY="50576">
        <dgm:presLayoutVars>
          <dgm:chMax val="0"/>
          <dgm:bulletEnabled val="1"/>
        </dgm:presLayoutVars>
      </dgm:prSet>
      <dgm:spPr/>
      <dgm:t>
        <a:bodyPr/>
        <a:lstStyle/>
        <a:p>
          <a:endParaRPr lang="en-US"/>
        </a:p>
      </dgm:t>
    </dgm:pt>
    <dgm:pt modelId="{BF918D97-BE01-4D11-A6D4-4D6197EFC19D}" type="pres">
      <dgm:prSet presAssocID="{960B416C-5296-4D51-87F9-F4C28240C07F}" presName="childText" presStyleLbl="revTx" presStyleIdx="0" presStyleCnt="1">
        <dgm:presLayoutVars>
          <dgm:bulletEnabled val="1"/>
        </dgm:presLayoutVars>
      </dgm:prSet>
      <dgm:spPr/>
      <dgm:t>
        <a:bodyPr/>
        <a:lstStyle/>
        <a:p>
          <a:endParaRPr lang="en-US"/>
        </a:p>
      </dgm:t>
    </dgm:pt>
  </dgm:ptLst>
  <dgm:cxnLst>
    <dgm:cxn modelId="{089964E1-1994-43B8-AE2D-CC739648368B}" type="presOf" srcId="{4A23A500-1FF0-4861-AA28-0E3DBEAC6F40}" destId="{1FDB5A76-AEAE-41A3-9640-8127DA8C590E}" srcOrd="0" destOrd="0" presId="urn:microsoft.com/office/officeart/2005/8/layout/vList2"/>
    <dgm:cxn modelId="{B1751B5C-42DE-443E-B0F6-5A456DA81EDD}" type="presOf" srcId="{BC7E0593-F3ED-4BFC-8017-4C0382C86971}" destId="{8C5F76FF-F42C-4D68-9845-87BDB179956C}" srcOrd="0" destOrd="0" presId="urn:microsoft.com/office/officeart/2005/8/layout/vList2"/>
    <dgm:cxn modelId="{B74788A1-8DC7-4105-A3FE-7F6A18FE81D0}" type="presOf" srcId="{E715BE1B-833F-4284-93E5-4127A9E37CFF}" destId="{BF918D97-BE01-4D11-A6D4-4D6197EFC19D}" srcOrd="0" destOrd="1" presId="urn:microsoft.com/office/officeart/2005/8/layout/vList2"/>
    <dgm:cxn modelId="{1825EE83-F784-4522-98DD-BCBB193E41DE}" type="presOf" srcId="{960B416C-5296-4D51-87F9-F4C28240C07F}" destId="{A61DBAE9-5AF2-4247-98D8-CE798B428171}" srcOrd="0" destOrd="0" presId="urn:microsoft.com/office/officeart/2005/8/layout/vList2"/>
    <dgm:cxn modelId="{8356A88C-6062-412C-BDCA-8DAD062A4CB5}" srcId="{E3A1FF20-1C02-47D8-BF7A-20B52ACEC754}" destId="{BC7E0593-F3ED-4BFC-8017-4C0382C86971}" srcOrd="0" destOrd="0" parTransId="{A3E4AD94-1853-4A25-8218-8FB35124AA34}" sibTransId="{3CFA8042-8700-48CF-8F52-8D47CA9759BC}"/>
    <dgm:cxn modelId="{42A05ACA-FB33-40B5-B95A-899EFCCC838A}" srcId="{DF16923A-E6D2-4EF6-A772-37263B6397C4}" destId="{E715BE1B-833F-4284-93E5-4127A9E37CFF}" srcOrd="0" destOrd="0" parTransId="{AC44C9EC-5D17-458D-B0F8-AAC8C7987A08}" sibTransId="{539CA6E2-27A0-4866-B8DF-640E242CC85E}"/>
    <dgm:cxn modelId="{80347EF3-49E0-4875-8FBC-0345CCDF7FB1}" type="presOf" srcId="{E3A1FF20-1C02-47D8-BF7A-20B52ACEC754}" destId="{C17B4890-1E1F-436A-8E5F-6714D53072EC}" srcOrd="0" destOrd="0" presId="urn:microsoft.com/office/officeart/2005/8/layout/vList2"/>
    <dgm:cxn modelId="{C6FFB021-A94E-4FFE-BBE5-BD78191CDDAD}" type="presOf" srcId="{F69AAB05-6C6E-469C-8E1B-AC36C94ACBF6}" destId="{BF918D97-BE01-4D11-A6D4-4D6197EFC19D}" srcOrd="0" destOrd="2" presId="urn:microsoft.com/office/officeart/2005/8/layout/vList2"/>
    <dgm:cxn modelId="{71B4ED27-5C01-4FC8-A814-5925A8B99707}" srcId="{DF16923A-E6D2-4EF6-A772-37263B6397C4}" destId="{F69AAB05-6C6E-469C-8E1B-AC36C94ACBF6}" srcOrd="1" destOrd="0" parTransId="{696E9BE6-1BD7-4548-A4B3-CE0057252040}" sibTransId="{9B841351-9611-43DC-A6F6-6084CB48706B}"/>
    <dgm:cxn modelId="{B4E71493-ADF4-4007-ADBB-5D2B6A07F039}" srcId="{E3A1FF20-1C02-47D8-BF7A-20B52ACEC754}" destId="{4A23A500-1FF0-4861-AA28-0E3DBEAC6F40}" srcOrd="1" destOrd="0" parTransId="{E185F51B-5F09-49E5-9AC5-CA12D968BBBE}" sibTransId="{C34E08B6-8E97-49B4-A8CA-E3BEB2F7594C}"/>
    <dgm:cxn modelId="{36E0D996-2788-4275-B303-E4BBC3AEA28B}" srcId="{E3A1FF20-1C02-47D8-BF7A-20B52ACEC754}" destId="{960B416C-5296-4D51-87F9-F4C28240C07F}" srcOrd="2" destOrd="0" parTransId="{249B6DA6-9D0C-4B90-9044-6719E9479865}" sibTransId="{722F49E2-8AC3-47FE-8F28-5BD270ECE86B}"/>
    <dgm:cxn modelId="{DB97411C-4301-44C8-B231-033B3D47471F}" type="presOf" srcId="{DF16923A-E6D2-4EF6-A772-37263B6397C4}" destId="{BF918D97-BE01-4D11-A6D4-4D6197EFC19D}" srcOrd="0" destOrd="0" presId="urn:microsoft.com/office/officeart/2005/8/layout/vList2"/>
    <dgm:cxn modelId="{8B68A01C-1E89-409B-A5F5-2A84ECCAF15D}" srcId="{960B416C-5296-4D51-87F9-F4C28240C07F}" destId="{DF16923A-E6D2-4EF6-A772-37263B6397C4}" srcOrd="0" destOrd="0" parTransId="{61DDD9D9-909E-448B-8DC2-D2BA5391E7ED}" sibTransId="{07D35816-1ECE-4DE6-B9C3-64A53A1AEAC5}"/>
    <dgm:cxn modelId="{DD894EFB-5031-47AB-8508-CAFD8C926CBF}" type="presParOf" srcId="{C17B4890-1E1F-436A-8E5F-6714D53072EC}" destId="{8C5F76FF-F42C-4D68-9845-87BDB179956C}" srcOrd="0" destOrd="0" presId="urn:microsoft.com/office/officeart/2005/8/layout/vList2"/>
    <dgm:cxn modelId="{66C07A1D-6DA5-41BA-8547-989543F71DCA}" type="presParOf" srcId="{C17B4890-1E1F-436A-8E5F-6714D53072EC}" destId="{76B98C3C-8E6B-4B20-8B88-12C9FC1AF9ED}" srcOrd="1" destOrd="0" presId="urn:microsoft.com/office/officeart/2005/8/layout/vList2"/>
    <dgm:cxn modelId="{351C8DB8-9D21-49B5-8837-DCB665093B43}" type="presParOf" srcId="{C17B4890-1E1F-436A-8E5F-6714D53072EC}" destId="{1FDB5A76-AEAE-41A3-9640-8127DA8C590E}" srcOrd="2" destOrd="0" presId="urn:microsoft.com/office/officeart/2005/8/layout/vList2"/>
    <dgm:cxn modelId="{8A375BD3-2A95-4DD3-BC53-1EA68BA85AB5}" type="presParOf" srcId="{C17B4890-1E1F-436A-8E5F-6714D53072EC}" destId="{6EF0FB9B-26AC-4E08-A374-8E0B663AD56A}" srcOrd="3" destOrd="0" presId="urn:microsoft.com/office/officeart/2005/8/layout/vList2"/>
    <dgm:cxn modelId="{E9B9B278-CF2B-4A5A-9F25-713C64CFEC95}" type="presParOf" srcId="{C17B4890-1E1F-436A-8E5F-6714D53072EC}" destId="{A61DBAE9-5AF2-4247-98D8-CE798B428171}" srcOrd="4" destOrd="0" presId="urn:microsoft.com/office/officeart/2005/8/layout/vList2"/>
    <dgm:cxn modelId="{B07C0E11-E97C-4FF1-897D-345AC37DEC63}" type="presParOf" srcId="{C17B4890-1E1F-436A-8E5F-6714D53072EC}" destId="{BF918D97-BE01-4D11-A6D4-4D6197EFC19D}" srcOrd="5" destOrd="0" presId="urn:microsoft.com/office/officeart/2005/8/layout/v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E12C0B-87F2-4DAE-8BE9-1BE150D2B9B2}">
      <dsp:nvSpPr>
        <dsp:cNvPr id="0" name=""/>
        <dsp:cNvSpPr/>
      </dsp:nvSpPr>
      <dsp:spPr>
        <a:xfrm>
          <a:off x="701602" y="736"/>
          <a:ext cx="2271686"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Dark Red box with white text</a:t>
          </a:r>
          <a:endParaRPr lang="en-US" sz="1800" kern="1200" dirty="0"/>
        </a:p>
      </dsp:txBody>
      <dsp:txXfrm>
        <a:off x="701602" y="736"/>
        <a:ext cx="2271686" cy="604207"/>
      </dsp:txXfrm>
    </dsp:sp>
    <dsp:sp modelId="{459E161F-0815-40F6-8F50-0F407CB9DBE8}">
      <dsp:nvSpPr>
        <dsp:cNvPr id="0" name=""/>
        <dsp:cNvSpPr/>
      </dsp:nvSpPr>
      <dsp:spPr>
        <a:xfrm>
          <a:off x="928771" y="604943"/>
          <a:ext cx="227168" cy="469605"/>
        </a:xfrm>
        <a:custGeom>
          <a:avLst/>
          <a:gdLst/>
          <a:ahLst/>
          <a:cxnLst/>
          <a:rect l="0" t="0" r="0" b="0"/>
          <a:pathLst>
            <a:path>
              <a:moveTo>
                <a:pt x="0" y="0"/>
              </a:moveTo>
              <a:lnTo>
                <a:pt x="0" y="469605"/>
              </a:lnTo>
              <a:lnTo>
                <a:pt x="227168" y="4696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57316B-3B53-4747-96F9-5A7E3BE9F0CF}">
      <dsp:nvSpPr>
        <dsp:cNvPr id="0" name=""/>
        <dsp:cNvSpPr/>
      </dsp:nvSpPr>
      <dsp:spPr>
        <a:xfrm>
          <a:off x="1155940" y="755995"/>
          <a:ext cx="2347736" cy="63710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Note to the SME</a:t>
          </a:r>
          <a:endParaRPr lang="en-US" sz="1800" kern="1200" dirty="0">
            <a:solidFill>
              <a:schemeClr val="bg1"/>
            </a:solidFill>
          </a:endParaRPr>
        </a:p>
      </dsp:txBody>
      <dsp:txXfrm>
        <a:off x="1155940" y="755995"/>
        <a:ext cx="2347736" cy="637106"/>
      </dsp:txXfrm>
    </dsp:sp>
    <dsp:sp modelId="{1996E8E4-F2EA-40F6-A319-47D2086B86ED}">
      <dsp:nvSpPr>
        <dsp:cNvPr id="0" name=""/>
        <dsp:cNvSpPr/>
      </dsp:nvSpPr>
      <dsp:spPr>
        <a:xfrm>
          <a:off x="928771" y="604943"/>
          <a:ext cx="227168" cy="1241313"/>
        </a:xfrm>
        <a:custGeom>
          <a:avLst/>
          <a:gdLst/>
          <a:ahLst/>
          <a:cxnLst/>
          <a:rect l="0" t="0" r="0" b="0"/>
          <a:pathLst>
            <a:path>
              <a:moveTo>
                <a:pt x="0" y="0"/>
              </a:moveTo>
              <a:lnTo>
                <a:pt x="0" y="1241313"/>
              </a:lnTo>
              <a:lnTo>
                <a:pt x="227168" y="12413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B6B4F-6E5A-4A9F-A083-769D5B8DAC8D}">
      <dsp:nvSpPr>
        <dsp:cNvPr id="0" name=""/>
        <dsp:cNvSpPr/>
      </dsp:nvSpPr>
      <dsp:spPr>
        <a:xfrm>
          <a:off x="1155940" y="1544154"/>
          <a:ext cx="2414025"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rPr>
            <a:t>The SME must </a:t>
          </a:r>
          <a:r>
            <a:rPr lang="en-US" sz="1600" b="1" kern="1200" dirty="0" smtClean="0">
              <a:solidFill>
                <a:schemeClr val="bg1"/>
              </a:solidFill>
            </a:rPr>
            <a:t>provide missing info.</a:t>
          </a:r>
          <a:endParaRPr lang="en-US" sz="1600" b="1" kern="1200" dirty="0">
            <a:solidFill>
              <a:schemeClr val="bg1"/>
            </a:solidFill>
          </a:endParaRPr>
        </a:p>
      </dsp:txBody>
      <dsp:txXfrm>
        <a:off x="1155940" y="1544154"/>
        <a:ext cx="2414025" cy="604207"/>
      </dsp:txXfrm>
    </dsp:sp>
    <dsp:sp modelId="{B1E4BAE2-92EA-46B4-8788-9601D7DC6FB9}">
      <dsp:nvSpPr>
        <dsp:cNvPr id="0" name=""/>
        <dsp:cNvSpPr/>
      </dsp:nvSpPr>
      <dsp:spPr>
        <a:xfrm>
          <a:off x="3385479" y="325"/>
          <a:ext cx="2271686" cy="604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Amber box with black text</a:t>
          </a:r>
          <a:endParaRPr lang="en-US" sz="1800" kern="1200" dirty="0">
            <a:solidFill>
              <a:schemeClr val="tx1"/>
            </a:solidFill>
          </a:endParaRPr>
        </a:p>
      </dsp:txBody>
      <dsp:txXfrm>
        <a:off x="3385479" y="325"/>
        <a:ext cx="2271686" cy="604207"/>
      </dsp:txXfrm>
    </dsp:sp>
    <dsp:sp modelId="{1F4DE1E3-88BF-4706-AE72-C911745EA3F6}">
      <dsp:nvSpPr>
        <dsp:cNvPr id="0" name=""/>
        <dsp:cNvSpPr/>
      </dsp:nvSpPr>
      <dsp:spPr>
        <a:xfrm>
          <a:off x="3612648" y="604533"/>
          <a:ext cx="259421" cy="453566"/>
        </a:xfrm>
        <a:custGeom>
          <a:avLst/>
          <a:gdLst/>
          <a:ahLst/>
          <a:cxnLst/>
          <a:rect l="0" t="0" r="0" b="0"/>
          <a:pathLst>
            <a:path>
              <a:moveTo>
                <a:pt x="0" y="0"/>
              </a:moveTo>
              <a:lnTo>
                <a:pt x="0" y="453566"/>
              </a:lnTo>
              <a:lnTo>
                <a:pt x="259421" y="453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9B4C79-B66E-4F31-8643-DAB8736C64F1}">
      <dsp:nvSpPr>
        <dsp:cNvPr id="0" name=""/>
        <dsp:cNvSpPr/>
      </dsp:nvSpPr>
      <dsp:spPr>
        <a:xfrm>
          <a:off x="3872069" y="755995"/>
          <a:ext cx="3858467"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Note to the SME</a:t>
          </a:r>
          <a:endParaRPr lang="en-US" sz="1800" kern="1200" dirty="0"/>
        </a:p>
      </dsp:txBody>
      <dsp:txXfrm>
        <a:off x="3872069" y="755995"/>
        <a:ext cx="3858467" cy="604207"/>
      </dsp:txXfrm>
    </dsp:sp>
    <dsp:sp modelId="{AA47AE52-7032-4C36-9C60-66C0B8C551A2}">
      <dsp:nvSpPr>
        <dsp:cNvPr id="0" name=""/>
        <dsp:cNvSpPr/>
      </dsp:nvSpPr>
      <dsp:spPr>
        <a:xfrm>
          <a:off x="3612648" y="604533"/>
          <a:ext cx="259421" cy="1208825"/>
        </a:xfrm>
        <a:custGeom>
          <a:avLst/>
          <a:gdLst/>
          <a:ahLst/>
          <a:cxnLst/>
          <a:rect l="0" t="0" r="0" b="0"/>
          <a:pathLst>
            <a:path>
              <a:moveTo>
                <a:pt x="0" y="0"/>
              </a:moveTo>
              <a:lnTo>
                <a:pt x="0" y="1208825"/>
              </a:lnTo>
              <a:lnTo>
                <a:pt x="259421" y="1208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B071E-E334-49AD-84AC-3E98D441414A}">
      <dsp:nvSpPr>
        <dsp:cNvPr id="0" name=""/>
        <dsp:cNvSpPr/>
      </dsp:nvSpPr>
      <dsp:spPr>
        <a:xfrm>
          <a:off x="3872069" y="1511254"/>
          <a:ext cx="3850791"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The SME must </a:t>
          </a:r>
          <a:r>
            <a:rPr lang="en-US" sz="1600" b="1" kern="1200" dirty="0" smtClean="0"/>
            <a:t>validate the re-design/ the modification/ addition.</a:t>
          </a:r>
          <a:endParaRPr lang="en-US" sz="1600" b="1" kern="1200" dirty="0"/>
        </a:p>
      </dsp:txBody>
      <dsp:txXfrm>
        <a:off x="3872069" y="1511254"/>
        <a:ext cx="3850791" cy="604207"/>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3086385-7DED-4BC2-B1B8-01FBC43A899A}">
      <dsp:nvSpPr>
        <dsp:cNvPr id="0" name=""/>
        <dsp:cNvSpPr/>
      </dsp:nvSpPr>
      <dsp:spPr>
        <a:xfrm>
          <a:off x="0" y="16607"/>
          <a:ext cx="8844455" cy="7300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solidFill>
                <a:srgbClr val="000000"/>
              </a:solidFill>
            </a:rPr>
            <a:t>Update (document)</a:t>
          </a:r>
          <a:r>
            <a:rPr lang="en-US" sz="1800" kern="1200" dirty="0" smtClean="0">
              <a:solidFill>
                <a:srgbClr val="000000"/>
              </a:solidFill>
            </a:rPr>
            <a:t> – Specifies the modifications to apply.</a:t>
          </a:r>
          <a:endParaRPr lang="en-US" sz="1800" kern="1200" dirty="0">
            <a:solidFill>
              <a:srgbClr val="000000"/>
            </a:solidFill>
          </a:endParaRPr>
        </a:p>
      </dsp:txBody>
      <dsp:txXfrm>
        <a:off x="0" y="16607"/>
        <a:ext cx="8844455" cy="730080"/>
      </dsp:txXfrm>
    </dsp:sp>
    <dsp:sp modelId="{34E5D70E-E305-40A9-8B49-691F7F18E504}">
      <dsp:nvSpPr>
        <dsp:cNvPr id="0" name=""/>
        <dsp:cNvSpPr/>
      </dsp:nvSpPr>
      <dsp:spPr>
        <a:xfrm>
          <a:off x="0" y="859008"/>
          <a:ext cx="8844455" cy="7300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solidFill>
                <a:srgbClr val="000000"/>
              </a:solidFill>
            </a:rPr>
            <a:t>If</a:t>
          </a:r>
          <a:r>
            <a:rPr lang="en-US" sz="1800" kern="1200" dirty="0" smtClean="0">
              <a:solidFill>
                <a:srgbClr val="000000"/>
              </a:solidFill>
            </a:rPr>
            <a:t> the </a:t>
          </a:r>
          <a:r>
            <a:rPr lang="en-US" sz="1800" b="1" kern="1200" dirty="0" smtClean="0">
              <a:solidFill>
                <a:srgbClr val="000000"/>
              </a:solidFill>
            </a:rPr>
            <a:t>update</a:t>
          </a:r>
          <a:r>
            <a:rPr lang="en-US" sz="1800" kern="1200" dirty="0" smtClean="0">
              <a:solidFill>
                <a:srgbClr val="000000"/>
              </a:solidFill>
            </a:rPr>
            <a:t> parameter contains any update operators expressions such as the $set operator expression, then:</a:t>
          </a:r>
          <a:endParaRPr lang="en-US" sz="1800" kern="1200" dirty="0">
            <a:solidFill>
              <a:srgbClr val="000000"/>
            </a:solidFill>
          </a:endParaRPr>
        </a:p>
      </dsp:txBody>
      <dsp:txXfrm>
        <a:off x="0" y="859008"/>
        <a:ext cx="8844455" cy="730080"/>
      </dsp:txXfrm>
    </dsp:sp>
    <dsp:sp modelId="{8B7495E1-C04A-44F1-96B1-C8BCCC2A1219}">
      <dsp:nvSpPr>
        <dsp:cNvPr id="0" name=""/>
        <dsp:cNvSpPr/>
      </dsp:nvSpPr>
      <dsp:spPr>
        <a:xfrm>
          <a:off x="0" y="1589088"/>
          <a:ext cx="8844455" cy="6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0811"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smtClean="0">
              <a:solidFill>
                <a:srgbClr val="000000"/>
              </a:solidFill>
            </a:rPr>
            <a:t>The update parameter must contain only update operators expressions.</a:t>
          </a:r>
          <a:endParaRPr lang="en-US" sz="1800" kern="1200" dirty="0">
            <a:solidFill>
              <a:srgbClr val="000000"/>
            </a:solidFill>
          </a:endParaRPr>
        </a:p>
        <a:p>
          <a:pPr marL="171450" lvl="1" indent="-171450" algn="l" defTabSz="800100">
            <a:lnSpc>
              <a:spcPct val="90000"/>
            </a:lnSpc>
            <a:spcBef>
              <a:spcPct val="0"/>
            </a:spcBef>
            <a:spcAft>
              <a:spcPct val="20000"/>
            </a:spcAft>
            <a:buChar char="••"/>
          </a:pPr>
          <a:r>
            <a:rPr lang="en-US" sz="1800" kern="1200" dirty="0" smtClean="0">
              <a:solidFill>
                <a:srgbClr val="000000"/>
              </a:solidFill>
            </a:rPr>
            <a:t>The update method updates only the corresponding fields in the document.</a:t>
          </a:r>
        </a:p>
      </dsp:txBody>
      <dsp:txXfrm>
        <a:off x="0" y="1589088"/>
        <a:ext cx="8844455" cy="645840"/>
      </dsp:txXfrm>
    </dsp:sp>
    <dsp:sp modelId="{1B244BBB-3358-4E44-A587-1D49457C8712}">
      <dsp:nvSpPr>
        <dsp:cNvPr id="0" name=""/>
        <dsp:cNvSpPr/>
      </dsp:nvSpPr>
      <dsp:spPr>
        <a:xfrm>
          <a:off x="0" y="2234928"/>
          <a:ext cx="8844455" cy="7300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solidFill>
                <a:srgbClr val="000000"/>
              </a:solidFill>
            </a:rPr>
            <a:t>If</a:t>
          </a:r>
          <a:r>
            <a:rPr lang="en-US" sz="1800" kern="1200" dirty="0" smtClean="0">
              <a:solidFill>
                <a:srgbClr val="000000"/>
              </a:solidFill>
            </a:rPr>
            <a:t> the </a:t>
          </a:r>
          <a:r>
            <a:rPr lang="en-US" sz="1800" b="1" kern="1200" dirty="0" smtClean="0">
              <a:solidFill>
                <a:srgbClr val="000000"/>
              </a:solidFill>
            </a:rPr>
            <a:t>update</a:t>
          </a:r>
          <a:r>
            <a:rPr lang="en-US" sz="1800" kern="1200" dirty="0" smtClean="0">
              <a:solidFill>
                <a:srgbClr val="000000"/>
              </a:solidFill>
            </a:rPr>
            <a:t> parameter consists only of field: value expressions, then:</a:t>
          </a:r>
          <a:endParaRPr lang="en-US" sz="1800" kern="1200" dirty="0">
            <a:solidFill>
              <a:srgbClr val="000000"/>
            </a:solidFill>
          </a:endParaRPr>
        </a:p>
      </dsp:txBody>
      <dsp:txXfrm>
        <a:off x="0" y="2234928"/>
        <a:ext cx="8844455" cy="730080"/>
      </dsp:txXfrm>
    </dsp:sp>
    <dsp:sp modelId="{612165A9-87B1-41BA-9B63-F9C94F8B2387}">
      <dsp:nvSpPr>
        <dsp:cNvPr id="0" name=""/>
        <dsp:cNvSpPr/>
      </dsp:nvSpPr>
      <dsp:spPr>
        <a:xfrm>
          <a:off x="0" y="2965008"/>
          <a:ext cx="8844455"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0811"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smtClean="0">
              <a:solidFill>
                <a:srgbClr val="000000"/>
              </a:solidFill>
            </a:rPr>
            <a:t>The update method replaces the document with the updates document. If the updates document is missing the </a:t>
          </a:r>
          <a:r>
            <a:rPr lang="en-US" sz="1800" b="1" kern="1200" dirty="0" smtClean="0">
              <a:solidFill>
                <a:srgbClr val="000000"/>
              </a:solidFill>
            </a:rPr>
            <a:t>_id field</a:t>
          </a:r>
          <a:r>
            <a:rPr lang="en-US" sz="1800" kern="1200" dirty="0" smtClean="0">
              <a:solidFill>
                <a:srgbClr val="000000"/>
              </a:solidFill>
            </a:rPr>
            <a:t>, </a:t>
          </a:r>
          <a:r>
            <a:rPr lang="en-US" sz="1800" kern="1200" dirty="0" err="1" smtClean="0">
              <a:solidFill>
                <a:srgbClr val="000000"/>
              </a:solidFill>
            </a:rPr>
            <a:t>MongoDB</a:t>
          </a:r>
          <a:r>
            <a:rPr lang="en-US" sz="1800" kern="1200" dirty="0" smtClean="0">
              <a:solidFill>
                <a:srgbClr val="000000"/>
              </a:solidFill>
            </a:rPr>
            <a:t> will add the _id field and assign to it a unique object Id .</a:t>
          </a:r>
          <a:endParaRPr lang="en-US" sz="1800" kern="1200" dirty="0">
            <a:solidFill>
              <a:srgbClr val="000000"/>
            </a:solidFill>
          </a:endParaRPr>
        </a:p>
        <a:p>
          <a:pPr marL="171450" lvl="1" indent="-171450" algn="l" defTabSz="800100">
            <a:lnSpc>
              <a:spcPct val="90000"/>
            </a:lnSpc>
            <a:spcBef>
              <a:spcPct val="0"/>
            </a:spcBef>
            <a:spcAft>
              <a:spcPct val="20000"/>
            </a:spcAft>
            <a:buChar char="••"/>
          </a:pPr>
          <a:r>
            <a:rPr lang="en-US" sz="1800" kern="1200" dirty="0" smtClean="0">
              <a:solidFill>
                <a:srgbClr val="000000"/>
              </a:solidFill>
            </a:rPr>
            <a:t>The update method updates cannot update multiple documents.</a:t>
          </a:r>
        </a:p>
      </dsp:txBody>
      <dsp:txXfrm>
        <a:off x="0" y="2965008"/>
        <a:ext cx="8844455" cy="1049490"/>
      </dsp:txXfrm>
    </dsp:sp>
    <dsp:sp modelId="{79C5127E-018D-4DEE-85DE-73DD6122D235}">
      <dsp:nvSpPr>
        <dsp:cNvPr id="0" name=""/>
        <dsp:cNvSpPr/>
      </dsp:nvSpPr>
      <dsp:spPr>
        <a:xfrm>
          <a:off x="0" y="4014498"/>
          <a:ext cx="8844455" cy="7300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solidFill>
                <a:srgbClr val="000000"/>
              </a:solidFill>
            </a:rPr>
            <a:t>Options</a:t>
          </a:r>
          <a:r>
            <a:rPr lang="en-US" sz="1800" kern="1200" dirty="0" smtClean="0">
              <a:solidFill>
                <a:srgbClr val="000000"/>
              </a:solidFill>
            </a:rPr>
            <a:t> : (optional) Specifies whether to perform an </a:t>
          </a:r>
          <a:r>
            <a:rPr lang="en-US" sz="1800" kern="1200" dirty="0" err="1" smtClean="0">
              <a:solidFill>
                <a:srgbClr val="000000"/>
              </a:solidFill>
            </a:rPr>
            <a:t>upsert</a:t>
          </a:r>
          <a:r>
            <a:rPr lang="en-US" sz="1800" kern="1200" dirty="0" smtClean="0">
              <a:solidFill>
                <a:srgbClr val="000000"/>
              </a:solidFill>
            </a:rPr>
            <a:t> and/or a multiple update. Use the options parameter instead of the individual </a:t>
          </a:r>
          <a:r>
            <a:rPr lang="en-US" sz="1800" kern="1200" dirty="0" err="1" smtClean="0">
              <a:solidFill>
                <a:srgbClr val="000000"/>
              </a:solidFill>
            </a:rPr>
            <a:t>upsert</a:t>
          </a:r>
          <a:r>
            <a:rPr lang="en-US" sz="1800" kern="1200" dirty="0" smtClean="0">
              <a:solidFill>
                <a:srgbClr val="000000"/>
              </a:solidFill>
            </a:rPr>
            <a:t> and multi parameters.</a:t>
          </a:r>
          <a:endParaRPr lang="en-US" sz="1800" kern="1200" dirty="0">
            <a:solidFill>
              <a:srgbClr val="000000"/>
            </a:solidFill>
          </a:endParaRPr>
        </a:p>
      </dsp:txBody>
      <dsp:txXfrm>
        <a:off x="0" y="4014498"/>
        <a:ext cx="8844455" cy="730080"/>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DE3E766-166D-4623-9D08-884F068D2D0F}">
      <dsp:nvSpPr>
        <dsp:cNvPr id="0" name=""/>
        <dsp:cNvSpPr/>
      </dsp:nvSpPr>
      <dsp:spPr>
        <a:xfrm>
          <a:off x="0" y="115662"/>
          <a:ext cx="7918669" cy="1216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To update multiple you need to set a parameter 'multi' to true:</a:t>
          </a:r>
          <a:endParaRPr lang="en-US" sz="2000" kern="1200" dirty="0"/>
        </a:p>
      </dsp:txBody>
      <dsp:txXfrm>
        <a:off x="0" y="115662"/>
        <a:ext cx="7918669" cy="1216800"/>
      </dsp:txXfrm>
    </dsp:sp>
    <dsp:sp modelId="{7D9E5DBC-532C-4B39-A93C-588B83BBB31C}">
      <dsp:nvSpPr>
        <dsp:cNvPr id="0" name=""/>
        <dsp:cNvSpPr/>
      </dsp:nvSpPr>
      <dsp:spPr>
        <a:xfrm>
          <a:off x="0" y="1411311"/>
          <a:ext cx="7918669"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18"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t>&gt;</a:t>
          </a:r>
          <a:r>
            <a:rPr lang="en-US" sz="2000" kern="1200" dirty="0" err="1" smtClean="0"/>
            <a:t>db.mycol.update</a:t>
          </a:r>
          <a:r>
            <a:rPr lang="en-US" sz="2000" kern="1200" dirty="0" smtClean="0"/>
            <a:t>({'</a:t>
          </a:r>
          <a:r>
            <a:rPr lang="en-US" sz="2000" kern="1200" dirty="0" err="1" smtClean="0"/>
            <a:t>title':'MongoDB</a:t>
          </a:r>
          <a:r>
            <a:rPr lang="en-US" sz="2000" kern="1200" dirty="0" smtClean="0"/>
            <a:t> Overview'}, {$set:{'</a:t>
          </a:r>
          <a:r>
            <a:rPr lang="en-US" sz="2000" kern="1200" dirty="0" err="1" smtClean="0"/>
            <a:t>title':'New</a:t>
          </a:r>
          <a:r>
            <a:rPr lang="en-US" sz="2000" kern="1200" dirty="0" smtClean="0"/>
            <a:t> </a:t>
          </a:r>
          <a:r>
            <a:rPr lang="en-US" sz="2000" kern="1200" dirty="0" err="1" smtClean="0"/>
            <a:t>MongoDB</a:t>
          </a:r>
          <a:r>
            <a:rPr lang="en-US" sz="2000" kern="1200" dirty="0" smtClean="0"/>
            <a:t> Tutorial'}},{</a:t>
          </a:r>
          <a:r>
            <a:rPr lang="en-US" sz="2000" kern="1200" dirty="0" err="1" smtClean="0"/>
            <a:t>multi:true</a:t>
          </a:r>
          <a:r>
            <a:rPr lang="en-US" sz="2000" kern="1200" dirty="0" smtClean="0"/>
            <a:t>})</a:t>
          </a:r>
          <a:endParaRPr lang="en-US" sz="2000" kern="1200" dirty="0"/>
        </a:p>
      </dsp:txBody>
      <dsp:txXfrm>
        <a:off x="0" y="1411311"/>
        <a:ext cx="7918669" cy="1076400"/>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2DD461-17F9-4946-9F8A-492816BDD735}">
      <dsp:nvSpPr>
        <dsp:cNvPr id="0" name=""/>
        <dsp:cNvSpPr/>
      </dsp:nvSpPr>
      <dsp:spPr>
        <a:xfrm>
          <a:off x="0" y="766"/>
          <a:ext cx="8749861" cy="2068182"/>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err="1" smtClean="0"/>
            <a:t>Upsert</a:t>
          </a:r>
          <a:r>
            <a:rPr lang="en-US" sz="1800" b="1" kern="1200" dirty="0" smtClean="0"/>
            <a:t>: </a:t>
          </a:r>
          <a:r>
            <a:rPr lang="en-US" sz="1800" kern="1200" dirty="0" smtClean="0"/>
            <a:t>A kind of update that either updates the first document matched in the provided query selector or, if no document matches, inserts a new document having the fields implied by the query selector and the update operation. The default value is false. When true, the update() method will update an existing document that matches the query selection criteria </a:t>
          </a:r>
          <a:r>
            <a:rPr lang="en-US" sz="1800" b="1" kern="1200" dirty="0" smtClean="0"/>
            <a:t>or</a:t>
          </a:r>
          <a:r>
            <a:rPr lang="en-US" sz="1800" kern="1200" dirty="0" smtClean="0"/>
            <a:t> if no document matches the criteria, insert a new document with the fields and values of the update parameter and if the update included only update operators, the</a:t>
          </a:r>
          <a:r>
            <a:rPr lang="en-US" sz="1800" b="1" kern="1200" dirty="0" smtClean="0"/>
            <a:t> </a:t>
          </a:r>
          <a:r>
            <a:rPr lang="en-US" sz="1800" kern="1200" dirty="0" smtClean="0"/>
            <a:t>query parameter as well.</a:t>
          </a:r>
          <a:endParaRPr lang="en-US" sz="1800" kern="1200" dirty="0"/>
        </a:p>
      </dsp:txBody>
      <dsp:txXfrm>
        <a:off x="0" y="766"/>
        <a:ext cx="8749861" cy="2068182"/>
      </dsp:txXfrm>
    </dsp:sp>
    <dsp:sp modelId="{F7053AFC-38F5-4892-842A-516F69F09814}">
      <dsp:nvSpPr>
        <dsp:cNvPr id="0" name=""/>
        <dsp:cNvSpPr/>
      </dsp:nvSpPr>
      <dsp:spPr>
        <a:xfrm>
          <a:off x="0" y="2072486"/>
          <a:ext cx="8749861" cy="946852"/>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t>Multi</a:t>
          </a:r>
          <a:r>
            <a:rPr lang="en-US" sz="1800" kern="1200" dirty="0" smtClean="0"/>
            <a:t> (optional): Specifies whether to update multiple documents that meet the query criteria.</a:t>
          </a:r>
          <a:endParaRPr lang="en-US" sz="1800" kern="1200" dirty="0"/>
        </a:p>
      </dsp:txBody>
      <dsp:txXfrm>
        <a:off x="0" y="2072486"/>
        <a:ext cx="8749861" cy="946852"/>
      </dsp:txXfrm>
    </dsp:sp>
    <dsp:sp modelId="{FEBCDEFB-B9F1-4FF6-923F-37378D9C5F69}">
      <dsp:nvSpPr>
        <dsp:cNvPr id="0" name=""/>
        <dsp:cNvSpPr/>
      </dsp:nvSpPr>
      <dsp:spPr>
        <a:xfrm>
          <a:off x="0" y="3022877"/>
          <a:ext cx="8749861" cy="946852"/>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When not specified, the default value is false and the update() method updates a single document that meet the query criteria.</a:t>
          </a:r>
          <a:endParaRPr lang="en-US" sz="1800" kern="1200" dirty="0"/>
        </a:p>
      </dsp:txBody>
      <dsp:txXfrm>
        <a:off x="0" y="3022877"/>
        <a:ext cx="8749861" cy="946852"/>
      </dsp:txXfrm>
    </dsp:sp>
    <dsp:sp modelId="{FC73E39F-1D0E-46E7-A7F6-003AC7CB910E}">
      <dsp:nvSpPr>
        <dsp:cNvPr id="0" name=""/>
        <dsp:cNvSpPr/>
      </dsp:nvSpPr>
      <dsp:spPr>
        <a:xfrm>
          <a:off x="0" y="3973267"/>
          <a:ext cx="8749861" cy="946852"/>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When true, the update() method updates all documents that meet the query criteria.</a:t>
          </a:r>
          <a:endParaRPr lang="en-US" sz="1800" kern="1200" dirty="0"/>
        </a:p>
      </dsp:txBody>
      <dsp:txXfrm>
        <a:off x="0" y="3973267"/>
        <a:ext cx="8749861" cy="946852"/>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7AF1EC7-90E4-4B16-A044-BC5A1A0E0674}">
      <dsp:nvSpPr>
        <dsp:cNvPr id="0" name=""/>
        <dsp:cNvSpPr/>
      </dsp:nvSpPr>
      <dsp:spPr>
        <a:xfrm>
          <a:off x="0" y="1054733"/>
          <a:ext cx="7445703" cy="1216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err="1" smtClean="0"/>
            <a:t>Upsert</a:t>
          </a:r>
          <a:r>
            <a:rPr lang="en-US" sz="2000" kern="1200" dirty="0" smtClean="0"/>
            <a:t> will update the field for an already existing document  or  it would insert the document if it does not exist:</a:t>
          </a:r>
          <a:endParaRPr lang="en-US" sz="2000" kern="1200" dirty="0"/>
        </a:p>
      </dsp:txBody>
      <dsp:txXfrm>
        <a:off x="0" y="1054733"/>
        <a:ext cx="7445703" cy="1216800"/>
      </dsp:txXfrm>
    </dsp:sp>
    <dsp:sp modelId="{36111777-27A1-4F0E-9F95-6F582BA3AE56}">
      <dsp:nvSpPr>
        <dsp:cNvPr id="0" name=""/>
        <dsp:cNvSpPr/>
      </dsp:nvSpPr>
      <dsp:spPr>
        <a:xfrm>
          <a:off x="0" y="2303072"/>
          <a:ext cx="7445703"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640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t>db.people.update</a:t>
          </a:r>
          <a:r>
            <a:rPr lang="en-US" sz="2000" kern="1200" dirty="0" smtClean="0"/>
            <a:t>({name : “Maxwell" },{$set : { age : 30 }},{</a:t>
          </a:r>
          <a:r>
            <a:rPr lang="en-US" sz="2000" kern="1200" dirty="0" err="1" smtClean="0"/>
            <a:t>upsert</a:t>
          </a:r>
          <a:r>
            <a:rPr lang="en-US" sz="2000" kern="1200" dirty="0" smtClean="0"/>
            <a:t> : true} )</a:t>
          </a:r>
          <a:endParaRPr lang="en-US" sz="2000" kern="1200" dirty="0"/>
        </a:p>
      </dsp:txBody>
      <dsp:txXfrm>
        <a:off x="0" y="2303072"/>
        <a:ext cx="7445703" cy="1076400"/>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10148B3-4970-4577-9043-E95CFCDB3D6A}">
      <dsp:nvSpPr>
        <dsp:cNvPr id="0" name=""/>
        <dsp:cNvSpPr/>
      </dsp:nvSpPr>
      <dsp:spPr>
        <a:xfrm>
          <a:off x="0" y="28598"/>
          <a:ext cx="9258739" cy="105417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err="1" smtClean="0">
              <a:solidFill>
                <a:srgbClr val="000000"/>
              </a:solidFill>
            </a:rPr>
            <a:t>MongoDB’s</a:t>
          </a:r>
          <a:r>
            <a:rPr lang="en-US" sz="2000" kern="1200" dirty="0" smtClean="0">
              <a:solidFill>
                <a:srgbClr val="000000"/>
              </a:solidFill>
            </a:rPr>
            <a:t> </a:t>
          </a:r>
          <a:r>
            <a:rPr lang="en-US" sz="2000" b="1" kern="1200" dirty="0" smtClean="0">
              <a:solidFill>
                <a:srgbClr val="000000"/>
              </a:solidFill>
            </a:rPr>
            <a:t>remove()</a:t>
          </a:r>
          <a:r>
            <a:rPr lang="en-US" sz="2000" kern="1200" dirty="0" smtClean="0">
              <a:solidFill>
                <a:srgbClr val="000000"/>
              </a:solidFill>
            </a:rPr>
            <a:t> method is used to remove document from the collection. remove() method accepts two parameters. One is deletion criteria and second is </a:t>
          </a:r>
          <a:r>
            <a:rPr lang="en-US" sz="2000" kern="1200" dirty="0" err="1" smtClean="0">
              <a:solidFill>
                <a:srgbClr val="000000"/>
              </a:solidFill>
            </a:rPr>
            <a:t>justOne</a:t>
          </a:r>
          <a:r>
            <a:rPr lang="en-US" sz="2000" kern="1200" dirty="0" smtClean="0">
              <a:solidFill>
                <a:srgbClr val="000000"/>
              </a:solidFill>
            </a:rPr>
            <a:t> flag.</a:t>
          </a:r>
          <a:endParaRPr lang="en-US" sz="2000" kern="1200" dirty="0">
            <a:solidFill>
              <a:srgbClr val="000000"/>
            </a:solidFill>
          </a:endParaRPr>
        </a:p>
      </dsp:txBody>
      <dsp:txXfrm>
        <a:off x="0" y="28598"/>
        <a:ext cx="9258739" cy="1054170"/>
      </dsp:txXfrm>
    </dsp:sp>
    <dsp:sp modelId="{B9052F1E-CC25-4B7B-8DDA-50E3196D2BD9}">
      <dsp:nvSpPr>
        <dsp:cNvPr id="0" name=""/>
        <dsp:cNvSpPr/>
      </dsp:nvSpPr>
      <dsp:spPr>
        <a:xfrm>
          <a:off x="0" y="1235408"/>
          <a:ext cx="9258739" cy="105417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1" kern="1200" dirty="0" smtClean="0">
              <a:solidFill>
                <a:srgbClr val="000000"/>
              </a:solidFill>
            </a:rPr>
            <a:t>Deletion criteria:</a:t>
          </a:r>
          <a:r>
            <a:rPr lang="en-US" sz="2000" kern="1200" dirty="0" smtClean="0">
              <a:solidFill>
                <a:srgbClr val="000000"/>
              </a:solidFill>
            </a:rPr>
            <a:t> (Optional) deletion criteria according to documents will be removed.</a:t>
          </a:r>
          <a:endParaRPr lang="en-US" sz="2000" kern="1200" dirty="0">
            <a:solidFill>
              <a:srgbClr val="000000"/>
            </a:solidFill>
          </a:endParaRPr>
        </a:p>
      </dsp:txBody>
      <dsp:txXfrm>
        <a:off x="0" y="1235408"/>
        <a:ext cx="9258739" cy="1054170"/>
      </dsp:txXfrm>
    </dsp:sp>
    <dsp:sp modelId="{7D7940C0-4AF3-443F-A931-E396C82CC06F}">
      <dsp:nvSpPr>
        <dsp:cNvPr id="0" name=""/>
        <dsp:cNvSpPr/>
      </dsp:nvSpPr>
      <dsp:spPr>
        <a:xfrm>
          <a:off x="0" y="2442218"/>
          <a:ext cx="9258739" cy="105417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1" kern="1200" dirty="0" err="1" smtClean="0">
              <a:solidFill>
                <a:srgbClr val="000000"/>
              </a:solidFill>
            </a:rPr>
            <a:t>justOne</a:t>
          </a:r>
          <a:r>
            <a:rPr lang="en-US" sz="2000" b="1" kern="1200" dirty="0" smtClean="0">
              <a:solidFill>
                <a:srgbClr val="000000"/>
              </a:solidFill>
            </a:rPr>
            <a:t>:</a:t>
          </a:r>
          <a:r>
            <a:rPr lang="en-US" sz="2000" kern="1200" dirty="0" smtClean="0">
              <a:solidFill>
                <a:srgbClr val="000000"/>
              </a:solidFill>
            </a:rPr>
            <a:t> (Optional) if set to true or 1, then remove only one document. </a:t>
          </a:r>
        </a:p>
      </dsp:txBody>
      <dsp:txXfrm>
        <a:off x="0" y="2442218"/>
        <a:ext cx="9258739" cy="1054170"/>
      </dsp:txXfrm>
    </dsp:sp>
    <dsp:sp modelId="{7B788927-0461-4722-A0B7-37DCE15F862B}">
      <dsp:nvSpPr>
        <dsp:cNvPr id="0" name=""/>
        <dsp:cNvSpPr/>
      </dsp:nvSpPr>
      <dsp:spPr>
        <a:xfrm>
          <a:off x="0" y="3496388"/>
          <a:ext cx="9258739" cy="877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396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db.collection_name.remove</a:t>
          </a:r>
          <a:r>
            <a:rPr lang="en-US" sz="2000" kern="1200" dirty="0" smtClean="0">
              <a:solidFill>
                <a:srgbClr val="000000"/>
              </a:solidFill>
            </a:rPr>
            <a:t>(DELETION_CRITERIA)</a:t>
          </a:r>
          <a:endParaRPr lang="en-US" sz="2000" kern="1200" dirty="0">
            <a:solidFill>
              <a:srgbClr val="000000"/>
            </a:solidFill>
          </a:endParaRPr>
        </a:p>
        <a:p>
          <a:pPr marL="228600" lvl="1" indent="-228600" algn="l" defTabSz="889000">
            <a:lnSpc>
              <a:spcPct val="90000"/>
            </a:lnSpc>
            <a:spcBef>
              <a:spcPct val="0"/>
            </a:spcBef>
            <a:spcAft>
              <a:spcPct val="20000"/>
            </a:spcAft>
            <a:buChar char="••"/>
          </a:pPr>
          <a:r>
            <a:rPr lang="en-US" sz="2000" kern="1200" dirty="0" err="1" smtClean="0">
              <a:solidFill>
                <a:srgbClr val="000000"/>
              </a:solidFill>
            </a:rPr>
            <a:t>db.mycol.remove</a:t>
          </a:r>
          <a:r>
            <a:rPr lang="en-US" sz="2000" kern="1200" dirty="0" smtClean="0">
              <a:solidFill>
                <a:srgbClr val="000000"/>
              </a:solidFill>
            </a:rPr>
            <a:t>({'</a:t>
          </a:r>
          <a:r>
            <a:rPr lang="en-US" sz="2000" kern="1200" dirty="0" err="1" smtClean="0">
              <a:solidFill>
                <a:srgbClr val="000000"/>
              </a:solidFill>
            </a:rPr>
            <a:t>title':'MongoDB</a:t>
          </a:r>
          <a:r>
            <a:rPr lang="en-US" sz="2000" kern="1200" dirty="0" smtClean="0">
              <a:solidFill>
                <a:srgbClr val="000000"/>
              </a:solidFill>
            </a:rPr>
            <a:t> Overview'}) </a:t>
          </a:r>
        </a:p>
      </dsp:txBody>
      <dsp:txXfrm>
        <a:off x="0" y="3496388"/>
        <a:ext cx="9258739" cy="877680"/>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2385"/>
          <a:ext cx="8432800" cy="946791"/>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If there are multiple records and you want to delete only first record, then set </a:t>
          </a:r>
          <a:r>
            <a:rPr lang="en-US" sz="2000" b="1" kern="1200" dirty="0" err="1" smtClean="0">
              <a:solidFill>
                <a:srgbClr val="000000"/>
              </a:solidFill>
            </a:rPr>
            <a:t>justOne</a:t>
          </a:r>
          <a:r>
            <a:rPr lang="en-US" sz="2000" kern="1200" dirty="0" smtClean="0">
              <a:solidFill>
                <a:srgbClr val="000000"/>
              </a:solidFill>
            </a:rPr>
            <a:t> parameter in </a:t>
          </a:r>
          <a:r>
            <a:rPr lang="en-US" sz="2000" b="1" kern="1200" dirty="0" smtClean="0">
              <a:solidFill>
                <a:srgbClr val="000000"/>
              </a:solidFill>
            </a:rPr>
            <a:t>remove()</a:t>
          </a:r>
          <a:r>
            <a:rPr lang="en-US" sz="2000" kern="1200" dirty="0" smtClean="0">
              <a:solidFill>
                <a:srgbClr val="000000"/>
              </a:solidFill>
            </a:rPr>
            <a:t> method</a:t>
          </a:r>
          <a:endParaRPr lang="en-US" sz="2000" kern="1200" dirty="0">
            <a:solidFill>
              <a:srgbClr val="000000"/>
            </a:solidFill>
          </a:endParaRPr>
        </a:p>
      </dsp:txBody>
      <dsp:txXfrm>
        <a:off x="0" y="2385"/>
        <a:ext cx="8432800" cy="946791"/>
      </dsp:txXfrm>
    </dsp:sp>
    <dsp:sp modelId="{B087FF26-C659-4378-87FA-BD4D68B200FE}">
      <dsp:nvSpPr>
        <dsp:cNvPr id="0" name=""/>
        <dsp:cNvSpPr/>
      </dsp:nvSpPr>
      <dsp:spPr>
        <a:xfrm>
          <a:off x="0" y="962017"/>
          <a:ext cx="8432800" cy="946791"/>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db.collection_name.remove(deletion_criteria,1) </a:t>
          </a:r>
          <a:endParaRPr lang="en-US" sz="2000" kern="1200" dirty="0" smtClean="0">
            <a:solidFill>
              <a:srgbClr val="000000"/>
            </a:solidFill>
          </a:endParaRPr>
        </a:p>
      </dsp:txBody>
      <dsp:txXfrm>
        <a:off x="0" y="962017"/>
        <a:ext cx="8432800" cy="946791"/>
      </dsp:txXfrm>
    </dsp:sp>
    <dsp:sp modelId="{7612DCC8-E58E-490D-ABD5-9793BFA018A5}">
      <dsp:nvSpPr>
        <dsp:cNvPr id="0" name=""/>
        <dsp:cNvSpPr/>
      </dsp:nvSpPr>
      <dsp:spPr>
        <a:xfrm>
          <a:off x="0" y="1921649"/>
          <a:ext cx="8432800" cy="946791"/>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1" kern="1200" smtClean="0">
              <a:solidFill>
                <a:srgbClr val="000000"/>
              </a:solidFill>
            </a:rPr>
            <a:t>Remove All documents</a:t>
          </a:r>
          <a:endParaRPr lang="en-US" sz="2000" b="1" kern="1200" dirty="0" smtClean="0">
            <a:solidFill>
              <a:srgbClr val="000000"/>
            </a:solidFill>
          </a:endParaRPr>
        </a:p>
      </dsp:txBody>
      <dsp:txXfrm>
        <a:off x="0" y="1921649"/>
        <a:ext cx="8432800" cy="946791"/>
      </dsp:txXfrm>
    </dsp:sp>
    <dsp:sp modelId="{6673E3D6-1562-4D38-BCAB-3F49F0BC541B}">
      <dsp:nvSpPr>
        <dsp:cNvPr id="0" name=""/>
        <dsp:cNvSpPr/>
      </dsp:nvSpPr>
      <dsp:spPr>
        <a:xfrm>
          <a:off x="0" y="2881281"/>
          <a:ext cx="8432800" cy="946791"/>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If you don't specify deletion criteria, then mongodb will delete whole documents from the collection. </a:t>
          </a:r>
          <a:r>
            <a:rPr lang="en-US" sz="2000" b="1" kern="1200" smtClean="0">
              <a:solidFill>
                <a:srgbClr val="000000"/>
              </a:solidFill>
            </a:rPr>
            <a:t>This is equivalent of SQL's truncate command.</a:t>
          </a:r>
          <a:endParaRPr lang="en-US" sz="2000" kern="1200" dirty="0" smtClean="0">
            <a:solidFill>
              <a:srgbClr val="000000"/>
            </a:solidFill>
          </a:endParaRPr>
        </a:p>
      </dsp:txBody>
      <dsp:txXfrm>
        <a:off x="0" y="2881281"/>
        <a:ext cx="8432800" cy="946791"/>
      </dsp:txXfrm>
    </dsp:sp>
    <dsp:sp modelId="{DA0F7DD1-DA90-4478-99A4-B4371C2267F9}">
      <dsp:nvSpPr>
        <dsp:cNvPr id="0" name=""/>
        <dsp:cNvSpPr/>
      </dsp:nvSpPr>
      <dsp:spPr>
        <a:xfrm>
          <a:off x="0" y="3828073"/>
          <a:ext cx="8432800" cy="572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74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db.mycol.remove</a:t>
          </a:r>
          <a:r>
            <a:rPr lang="en-US" sz="2000" kern="1200" dirty="0" smtClean="0">
              <a:solidFill>
                <a:srgbClr val="000000"/>
              </a:solidFill>
            </a:rPr>
            <a:t>() </a:t>
          </a:r>
        </a:p>
        <a:p>
          <a:pPr marL="228600" lvl="1" indent="-228600" algn="l" defTabSz="889000">
            <a:lnSpc>
              <a:spcPct val="90000"/>
            </a:lnSpc>
            <a:spcBef>
              <a:spcPct val="0"/>
            </a:spcBef>
            <a:spcAft>
              <a:spcPct val="20000"/>
            </a:spcAft>
            <a:buChar char="••"/>
          </a:pPr>
          <a:r>
            <a:rPr lang="en-US" sz="2000" kern="1200" smtClean="0">
              <a:solidFill>
                <a:srgbClr val="000000"/>
              </a:solidFill>
            </a:rPr>
            <a:t>&gt;</a:t>
          </a:r>
          <a:r>
            <a:rPr lang="en-US" sz="2000" kern="1200" dirty="0" err="1" smtClean="0">
              <a:solidFill>
                <a:srgbClr val="000000"/>
              </a:solidFill>
            </a:rPr>
            <a:t>db.mycol.find</a:t>
          </a:r>
          <a:r>
            <a:rPr lang="en-US" sz="2000" kern="1200" dirty="0" smtClean="0">
              <a:solidFill>
                <a:srgbClr val="000000"/>
              </a:solidFill>
            </a:rPr>
            <a:t>() </a:t>
          </a:r>
        </a:p>
      </dsp:txBody>
      <dsp:txXfrm>
        <a:off x="0" y="3828073"/>
        <a:ext cx="8432800" cy="572208"/>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31909"/>
          <a:ext cx="8592457" cy="11232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1" kern="1200" dirty="0" smtClean="0">
              <a:solidFill>
                <a:srgbClr val="000000"/>
              </a:solidFill>
            </a:rPr>
            <a:t>The find() Method</a:t>
          </a:r>
          <a:endParaRPr lang="en-US" sz="2000" kern="1200" dirty="0">
            <a:solidFill>
              <a:srgbClr val="000000"/>
            </a:solidFill>
          </a:endParaRPr>
        </a:p>
      </dsp:txBody>
      <dsp:txXfrm>
        <a:off x="0" y="31909"/>
        <a:ext cx="8592457" cy="1123200"/>
      </dsp:txXfrm>
    </dsp:sp>
    <dsp:sp modelId="{C3FBCBFD-FFE8-4293-999B-60716D3D9833}">
      <dsp:nvSpPr>
        <dsp:cNvPr id="0" name=""/>
        <dsp:cNvSpPr/>
      </dsp:nvSpPr>
      <dsp:spPr>
        <a:xfrm>
          <a:off x="0" y="1327909"/>
          <a:ext cx="8592457" cy="11232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In MongoDB when you execute </a:t>
          </a:r>
          <a:r>
            <a:rPr lang="en-US" sz="2000" b="1" kern="1200" smtClean="0">
              <a:solidFill>
                <a:srgbClr val="000000"/>
              </a:solidFill>
            </a:rPr>
            <a:t>find()</a:t>
          </a:r>
          <a:r>
            <a:rPr lang="en-US" sz="2000" kern="1200" smtClean="0">
              <a:solidFill>
                <a:srgbClr val="000000"/>
              </a:solidFill>
            </a:rPr>
            <a:t> method, then it displays all fields of a document. To limit this you need to set list of fields with value 1 or 0. 1 is used to show the filed while 0 is used to hide the field.</a:t>
          </a:r>
          <a:endParaRPr lang="en-US" sz="2000" kern="1200" dirty="0" smtClean="0">
            <a:solidFill>
              <a:srgbClr val="000000"/>
            </a:solidFill>
          </a:endParaRPr>
        </a:p>
      </dsp:txBody>
      <dsp:txXfrm>
        <a:off x="0" y="1327909"/>
        <a:ext cx="8592457" cy="1123200"/>
      </dsp:txXfrm>
    </dsp:sp>
    <dsp:sp modelId="{3BECBF35-0916-4D54-AAA2-1EA473B3E9E8}">
      <dsp:nvSpPr>
        <dsp:cNvPr id="0" name=""/>
        <dsp:cNvSpPr/>
      </dsp:nvSpPr>
      <dsp:spPr>
        <a:xfrm>
          <a:off x="0" y="2451109"/>
          <a:ext cx="8592457"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811" tIns="25400" rIns="142240" bIns="25400" numCol="1" spcCol="1270" anchor="ctr"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db.COLLECTION_NAME.find</a:t>
          </a:r>
          <a:r>
            <a:rPr lang="en-US" sz="2000" kern="1200" dirty="0" smtClean="0">
              <a:solidFill>
                <a:srgbClr val="000000"/>
              </a:solidFill>
            </a:rPr>
            <a:t>({},{KEY:1}) </a:t>
          </a:r>
        </a:p>
        <a:p>
          <a:pPr marL="228600" lvl="1" indent="-228600" algn="l" defTabSz="889000">
            <a:lnSpc>
              <a:spcPct val="90000"/>
            </a:lnSpc>
            <a:spcBef>
              <a:spcPct val="0"/>
            </a:spcBef>
            <a:spcAft>
              <a:spcPct val="20000"/>
            </a:spcAft>
            <a:buChar char="••"/>
          </a:pPr>
          <a:r>
            <a:rPr lang="en-US" sz="2000" kern="1200" dirty="0" err="1" smtClean="0">
              <a:solidFill>
                <a:srgbClr val="000000"/>
              </a:solidFill>
            </a:rPr>
            <a:t>db.mycol.find</a:t>
          </a:r>
          <a:r>
            <a:rPr lang="en-US" sz="2000" kern="1200" dirty="0" smtClean="0">
              <a:solidFill>
                <a:srgbClr val="000000"/>
              </a:solidFill>
            </a:rPr>
            <a:t>({},{"title":1,_id:0})  </a:t>
          </a:r>
        </a:p>
      </dsp:txBody>
      <dsp:txXfrm>
        <a:off x="0" y="2451109"/>
        <a:ext cx="8592457" cy="993600"/>
      </dsp:txXfrm>
    </dsp:sp>
    <dsp:sp modelId="{9AD92E85-A708-4870-9E2F-DBD150D8E946}">
      <dsp:nvSpPr>
        <dsp:cNvPr id="0" name=""/>
        <dsp:cNvSpPr/>
      </dsp:nvSpPr>
      <dsp:spPr>
        <a:xfrm>
          <a:off x="0" y="3444709"/>
          <a:ext cx="8592457" cy="11232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if you don't want this field, then you need to set it as 0</a:t>
          </a:r>
          <a:endParaRPr lang="en-US" sz="2000" kern="1200">
            <a:solidFill>
              <a:srgbClr val="000000"/>
            </a:solidFill>
          </a:endParaRPr>
        </a:p>
      </dsp:txBody>
      <dsp:txXfrm>
        <a:off x="0" y="3444709"/>
        <a:ext cx="8592457" cy="1123200"/>
      </dsp:txXfrm>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21112"/>
          <a:ext cx="8389257" cy="75464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To query data from </a:t>
          </a:r>
          <a:r>
            <a:rPr lang="en-US" sz="2000" kern="1200" dirty="0" err="1" smtClean="0">
              <a:solidFill>
                <a:srgbClr val="000000"/>
              </a:solidFill>
            </a:rPr>
            <a:t>MongoDB</a:t>
          </a:r>
          <a:r>
            <a:rPr lang="en-US" sz="2000" kern="1200" dirty="0" smtClean="0">
              <a:solidFill>
                <a:srgbClr val="000000"/>
              </a:solidFill>
            </a:rPr>
            <a:t> collection, you need to use </a:t>
          </a:r>
          <a:r>
            <a:rPr lang="en-US" sz="2000" kern="1200" dirty="0" err="1" smtClean="0">
              <a:solidFill>
                <a:srgbClr val="000000"/>
              </a:solidFill>
            </a:rPr>
            <a:t>MongoDB's</a:t>
          </a:r>
          <a:r>
            <a:rPr lang="en-US" sz="2000" kern="1200" dirty="0" smtClean="0">
              <a:solidFill>
                <a:srgbClr val="000000"/>
              </a:solidFill>
            </a:rPr>
            <a:t> </a:t>
          </a:r>
          <a:r>
            <a:rPr lang="en-US" sz="2000" b="1" kern="1200" dirty="0" smtClean="0">
              <a:solidFill>
                <a:srgbClr val="000000"/>
              </a:solidFill>
            </a:rPr>
            <a:t>find()</a:t>
          </a:r>
          <a:r>
            <a:rPr lang="en-US" sz="2000" kern="1200" dirty="0" smtClean="0">
              <a:solidFill>
                <a:srgbClr val="000000"/>
              </a:solidFill>
            </a:rPr>
            <a:t> method</a:t>
          </a:r>
          <a:endParaRPr lang="en-US" sz="2000" kern="1200" dirty="0">
            <a:solidFill>
              <a:srgbClr val="000000"/>
            </a:solidFill>
          </a:endParaRPr>
        </a:p>
      </dsp:txBody>
      <dsp:txXfrm>
        <a:off x="0" y="21112"/>
        <a:ext cx="8389257" cy="754649"/>
      </dsp:txXfrm>
    </dsp:sp>
    <dsp:sp modelId="{0E9DFD3A-D91B-4E1E-BAD7-C44B30D1A940}">
      <dsp:nvSpPr>
        <dsp:cNvPr id="0" name=""/>
        <dsp:cNvSpPr/>
      </dsp:nvSpPr>
      <dsp:spPr>
        <a:xfrm>
          <a:off x="0" y="862162"/>
          <a:ext cx="8389257" cy="75464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Basic syntax of </a:t>
          </a:r>
          <a:r>
            <a:rPr lang="en-US" sz="2000" b="1" kern="1200" smtClean="0">
              <a:solidFill>
                <a:srgbClr val="000000"/>
              </a:solidFill>
            </a:rPr>
            <a:t>find()</a:t>
          </a:r>
          <a:r>
            <a:rPr lang="en-US" sz="2000" kern="1200" smtClean="0">
              <a:solidFill>
                <a:srgbClr val="000000"/>
              </a:solidFill>
            </a:rPr>
            <a:t> method is as follows </a:t>
          </a:r>
          <a:endParaRPr lang="en-US" sz="2000" kern="1200" dirty="0" smtClean="0">
            <a:solidFill>
              <a:srgbClr val="000000"/>
            </a:solidFill>
          </a:endParaRPr>
        </a:p>
      </dsp:txBody>
      <dsp:txXfrm>
        <a:off x="0" y="862162"/>
        <a:ext cx="8389257" cy="754649"/>
      </dsp:txXfrm>
    </dsp:sp>
    <dsp:sp modelId="{8C597AE3-61AC-4795-B215-7CCBD059428E}">
      <dsp:nvSpPr>
        <dsp:cNvPr id="0" name=""/>
        <dsp:cNvSpPr/>
      </dsp:nvSpPr>
      <dsp:spPr>
        <a:xfrm>
          <a:off x="0" y="1703212"/>
          <a:ext cx="8389257" cy="75464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&gt;</a:t>
          </a:r>
          <a:r>
            <a:rPr lang="en-US" sz="2000" kern="1200" dirty="0" err="1" smtClean="0">
              <a:solidFill>
                <a:srgbClr val="000000"/>
              </a:solidFill>
            </a:rPr>
            <a:t>db.COLLECTION_NAME.find</a:t>
          </a:r>
          <a:r>
            <a:rPr lang="en-US" sz="2000" kern="1200" dirty="0" smtClean="0">
              <a:solidFill>
                <a:srgbClr val="000000"/>
              </a:solidFill>
            </a:rPr>
            <a:t>() </a:t>
          </a:r>
          <a:r>
            <a:rPr lang="en-US" sz="2000" b="1" kern="1200" dirty="0" smtClean="0">
              <a:solidFill>
                <a:srgbClr val="000000"/>
              </a:solidFill>
            </a:rPr>
            <a:t>find() </a:t>
          </a:r>
          <a:r>
            <a:rPr lang="en-US" sz="2000" kern="1200" dirty="0" smtClean="0">
              <a:solidFill>
                <a:srgbClr val="000000"/>
              </a:solidFill>
            </a:rPr>
            <a:t>method will display all the documents in a non structured way </a:t>
          </a:r>
        </a:p>
      </dsp:txBody>
      <dsp:txXfrm>
        <a:off x="0" y="1703212"/>
        <a:ext cx="8389257" cy="754649"/>
      </dsp:txXfrm>
    </dsp:sp>
    <dsp:sp modelId="{7304EE3F-7410-47F5-8EF6-0724A85EC250}">
      <dsp:nvSpPr>
        <dsp:cNvPr id="0" name=""/>
        <dsp:cNvSpPr/>
      </dsp:nvSpPr>
      <dsp:spPr>
        <a:xfrm>
          <a:off x="0" y="2544262"/>
          <a:ext cx="8389257" cy="75464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The pretty() Method </a:t>
          </a:r>
          <a:endParaRPr lang="en-US" sz="2000" kern="1200" dirty="0" smtClean="0">
            <a:solidFill>
              <a:srgbClr val="000000"/>
            </a:solidFill>
          </a:endParaRPr>
        </a:p>
      </dsp:txBody>
      <dsp:txXfrm>
        <a:off x="0" y="2544262"/>
        <a:ext cx="8389257" cy="754649"/>
      </dsp:txXfrm>
    </dsp:sp>
    <dsp:sp modelId="{11D6B7C9-27C8-421B-A251-1EE07ED4D5CD}">
      <dsp:nvSpPr>
        <dsp:cNvPr id="0" name=""/>
        <dsp:cNvSpPr/>
      </dsp:nvSpPr>
      <dsp:spPr>
        <a:xfrm>
          <a:off x="0" y="3385313"/>
          <a:ext cx="8389257" cy="75464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To display the results in a formatted way, you can use </a:t>
          </a:r>
          <a:r>
            <a:rPr lang="en-US" sz="2000" b="1" kern="1200" smtClean="0">
              <a:solidFill>
                <a:srgbClr val="000000"/>
              </a:solidFill>
            </a:rPr>
            <a:t>pretty()</a:t>
          </a:r>
          <a:r>
            <a:rPr lang="en-US" sz="2000" kern="1200" smtClean="0">
              <a:solidFill>
                <a:srgbClr val="000000"/>
              </a:solidFill>
            </a:rPr>
            <a:t> method</a:t>
          </a:r>
          <a:endParaRPr lang="en-US" sz="2000" kern="1200" dirty="0" smtClean="0">
            <a:solidFill>
              <a:srgbClr val="000000"/>
            </a:solidFill>
          </a:endParaRPr>
        </a:p>
      </dsp:txBody>
      <dsp:txXfrm>
        <a:off x="0" y="3385313"/>
        <a:ext cx="8389257" cy="754649"/>
      </dsp:txXfrm>
    </dsp:sp>
    <dsp:sp modelId="{62973A58-6EFD-480D-BE21-7031EED48A6E}">
      <dsp:nvSpPr>
        <dsp:cNvPr id="0" name=""/>
        <dsp:cNvSpPr/>
      </dsp:nvSpPr>
      <dsp:spPr>
        <a:xfrm>
          <a:off x="0" y="4139963"/>
          <a:ext cx="8389257"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35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db.mycol.find</a:t>
          </a:r>
          <a:r>
            <a:rPr lang="en-US" sz="2000" kern="1200" dirty="0" smtClean="0">
              <a:solidFill>
                <a:srgbClr val="000000"/>
              </a:solidFill>
            </a:rPr>
            <a:t>().pretty()</a:t>
          </a:r>
        </a:p>
      </dsp:txBody>
      <dsp:txXfrm>
        <a:off x="0" y="4139963"/>
        <a:ext cx="8389257" cy="496800"/>
      </dsp:txXfrm>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435"/>
          <a:ext cx="8665029" cy="763904"/>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This query selects the documents in the users collection that match the condition age is greater than 18. </a:t>
          </a:r>
          <a:endParaRPr lang="en-US" sz="2000" kern="1200" dirty="0">
            <a:solidFill>
              <a:srgbClr val="000000"/>
            </a:solidFill>
          </a:endParaRPr>
        </a:p>
      </dsp:txBody>
      <dsp:txXfrm>
        <a:off x="0" y="435"/>
        <a:ext cx="8665029" cy="763904"/>
      </dsp:txXfrm>
    </dsp:sp>
    <dsp:sp modelId="{E6986E19-5D1B-466E-89C3-2F2361701875}">
      <dsp:nvSpPr>
        <dsp:cNvPr id="0" name=""/>
        <dsp:cNvSpPr/>
      </dsp:nvSpPr>
      <dsp:spPr>
        <a:xfrm>
          <a:off x="0" y="778585"/>
          <a:ext cx="8665029" cy="763904"/>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The query returns at most 5 matching documents (or more precisely, a cursor to those documents). </a:t>
          </a:r>
          <a:endParaRPr lang="en-US" sz="2000" kern="1200" dirty="0">
            <a:solidFill>
              <a:srgbClr val="000000"/>
            </a:solidFill>
          </a:endParaRPr>
        </a:p>
      </dsp:txBody>
      <dsp:txXfrm>
        <a:off x="0" y="778585"/>
        <a:ext cx="8665029" cy="763904"/>
      </dsp:txXfrm>
    </dsp:sp>
    <dsp:sp modelId="{06C63B17-AC2C-4BA6-A2E0-D0ECBF8B33DD}">
      <dsp:nvSpPr>
        <dsp:cNvPr id="0" name=""/>
        <dsp:cNvSpPr/>
      </dsp:nvSpPr>
      <dsp:spPr>
        <a:xfrm>
          <a:off x="0" y="1556735"/>
          <a:ext cx="8665029" cy="763904"/>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The matching documents will return with only the _id, name and address fields.</a:t>
          </a:r>
          <a:endParaRPr lang="en-US" sz="2000" kern="1200" dirty="0">
            <a:solidFill>
              <a:srgbClr val="000000"/>
            </a:solidFill>
          </a:endParaRPr>
        </a:p>
      </dsp:txBody>
      <dsp:txXfrm>
        <a:off x="0" y="1556735"/>
        <a:ext cx="8665029" cy="763904"/>
      </dsp:txXfrm>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62446"/>
          <a:ext cx="8432800" cy="5616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Query expression objects indicate a pattern to match</a:t>
          </a:r>
          <a:endParaRPr lang="en-US" sz="2000" kern="1200" dirty="0">
            <a:solidFill>
              <a:srgbClr val="000000"/>
            </a:solidFill>
          </a:endParaRPr>
        </a:p>
      </dsp:txBody>
      <dsp:txXfrm>
        <a:off x="0" y="62446"/>
        <a:ext cx="8432800" cy="561600"/>
      </dsp:txXfrm>
    </dsp:sp>
    <dsp:sp modelId="{D35D2B51-CDB9-456F-AB69-03B1DA780EB7}">
      <dsp:nvSpPr>
        <dsp:cNvPr id="0" name=""/>
        <dsp:cNvSpPr/>
      </dsp:nvSpPr>
      <dsp:spPr>
        <a:xfrm>
          <a:off x="0" y="624047"/>
          <a:ext cx="843280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74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err="1" smtClean="0">
              <a:solidFill>
                <a:srgbClr val="000000"/>
              </a:solidFill>
            </a:rPr>
            <a:t>db.users.find</a:t>
          </a:r>
          <a:r>
            <a:rPr lang="en-US" sz="2000" b="1" kern="1200" dirty="0" smtClean="0">
              <a:solidFill>
                <a:srgbClr val="000000"/>
              </a:solidFill>
            </a:rPr>
            <a:t>( {</a:t>
          </a:r>
          <a:r>
            <a:rPr lang="en-US" sz="2000" b="1" kern="1200" dirty="0" err="1" smtClean="0">
              <a:solidFill>
                <a:srgbClr val="000000"/>
              </a:solidFill>
            </a:rPr>
            <a:t>last_name</a:t>
          </a:r>
          <a:r>
            <a:rPr lang="en-US" sz="2000" b="1" kern="1200" dirty="0" smtClean="0">
              <a:solidFill>
                <a:srgbClr val="000000"/>
              </a:solidFill>
            </a:rPr>
            <a:t>: 'Smith'} )</a:t>
          </a:r>
        </a:p>
      </dsp:txBody>
      <dsp:txXfrm>
        <a:off x="0" y="624047"/>
        <a:ext cx="8432800" cy="496800"/>
      </dsp:txXfrm>
    </dsp:sp>
    <dsp:sp modelId="{553C602C-2C4F-4D1B-9F13-B0B0BE10AAB3}">
      <dsp:nvSpPr>
        <dsp:cNvPr id="0" name=""/>
        <dsp:cNvSpPr/>
      </dsp:nvSpPr>
      <dsp:spPr>
        <a:xfrm>
          <a:off x="0" y="1120847"/>
          <a:ext cx="8432800" cy="5616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Several query objects for advanced queries</a:t>
          </a:r>
          <a:endParaRPr lang="en-US" sz="2000" kern="1200" dirty="0" smtClean="0">
            <a:solidFill>
              <a:srgbClr val="000000"/>
            </a:solidFill>
          </a:endParaRPr>
        </a:p>
      </dsp:txBody>
      <dsp:txXfrm>
        <a:off x="0" y="1120847"/>
        <a:ext cx="8432800" cy="561600"/>
      </dsp:txXfrm>
    </dsp:sp>
    <dsp:sp modelId="{F7BDD9D7-3CA1-4B0F-BF37-681F68515522}">
      <dsp:nvSpPr>
        <dsp:cNvPr id="0" name=""/>
        <dsp:cNvSpPr/>
      </dsp:nvSpPr>
      <dsp:spPr>
        <a:xfrm>
          <a:off x="0" y="1682447"/>
          <a:ext cx="8432800" cy="636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74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err="1" smtClean="0">
              <a:solidFill>
                <a:srgbClr val="000000"/>
              </a:solidFill>
            </a:rPr>
            <a:t>db.users.find</a:t>
          </a:r>
          <a:r>
            <a:rPr lang="en-US" sz="2000" b="1" kern="1200" dirty="0" smtClean="0">
              <a:solidFill>
                <a:srgbClr val="000000"/>
              </a:solidFill>
            </a:rPr>
            <a:t>( {age: {$</a:t>
          </a:r>
          <a:r>
            <a:rPr lang="en-US" sz="2000" b="1" kern="1200" dirty="0" err="1" smtClean="0">
              <a:solidFill>
                <a:srgbClr val="000000"/>
              </a:solidFill>
            </a:rPr>
            <a:t>gte</a:t>
          </a:r>
          <a:r>
            <a:rPr lang="en-US" sz="2000" b="1" kern="1200" dirty="0" smtClean="0">
              <a:solidFill>
                <a:srgbClr val="000000"/>
              </a:solidFill>
            </a:rPr>
            <a:t>: 23} } )</a:t>
          </a:r>
        </a:p>
        <a:p>
          <a:pPr marL="228600" lvl="1" indent="-228600" algn="l" defTabSz="889000">
            <a:lnSpc>
              <a:spcPct val="90000"/>
            </a:lnSpc>
            <a:spcBef>
              <a:spcPct val="0"/>
            </a:spcBef>
            <a:spcAft>
              <a:spcPct val="20000"/>
            </a:spcAft>
            <a:buChar char="••"/>
          </a:pPr>
          <a:r>
            <a:rPr lang="en-US" sz="2000" b="1" kern="1200" dirty="0" err="1" smtClean="0">
              <a:solidFill>
                <a:srgbClr val="000000"/>
              </a:solidFill>
            </a:rPr>
            <a:t>db.users.find</a:t>
          </a:r>
          <a:r>
            <a:rPr lang="en-US" sz="2000" b="1" kern="1200" dirty="0" smtClean="0">
              <a:solidFill>
                <a:srgbClr val="000000"/>
              </a:solidFill>
            </a:rPr>
            <a:t>( {age: {$in: [23,25]} } )</a:t>
          </a:r>
        </a:p>
      </dsp:txBody>
      <dsp:txXfrm>
        <a:off x="0" y="1682447"/>
        <a:ext cx="8432800" cy="636525"/>
      </dsp:txXfrm>
    </dsp:sp>
    <dsp:sp modelId="{2BC020B3-26C8-4A1B-8091-4D5E2FB5CF91}">
      <dsp:nvSpPr>
        <dsp:cNvPr id="0" name=""/>
        <dsp:cNvSpPr/>
      </dsp:nvSpPr>
      <dsp:spPr>
        <a:xfrm>
          <a:off x="0" y="2318972"/>
          <a:ext cx="8432800" cy="5616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Exact match an entire embedded object</a:t>
          </a:r>
          <a:endParaRPr lang="en-US" sz="2000" kern="1200" dirty="0" smtClean="0">
            <a:solidFill>
              <a:srgbClr val="000000"/>
            </a:solidFill>
          </a:endParaRPr>
        </a:p>
      </dsp:txBody>
      <dsp:txXfrm>
        <a:off x="0" y="2318972"/>
        <a:ext cx="8432800" cy="561600"/>
      </dsp:txXfrm>
    </dsp:sp>
    <dsp:sp modelId="{BF1F96AF-8FD5-4B03-B9C1-8BC846F81F22}">
      <dsp:nvSpPr>
        <dsp:cNvPr id="0" name=""/>
        <dsp:cNvSpPr/>
      </dsp:nvSpPr>
      <dsp:spPr>
        <a:xfrm>
          <a:off x="0" y="2880572"/>
          <a:ext cx="843280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74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err="1" smtClean="0">
              <a:solidFill>
                <a:srgbClr val="000000"/>
              </a:solidFill>
            </a:rPr>
            <a:t>db.users.find</a:t>
          </a:r>
          <a:r>
            <a:rPr lang="en-US" sz="2000" b="1" kern="1200" dirty="0" smtClean="0">
              <a:solidFill>
                <a:srgbClr val="000000"/>
              </a:solidFill>
            </a:rPr>
            <a:t>( {address: {street: 'Oak </a:t>
          </a:r>
          <a:r>
            <a:rPr lang="en-US" sz="2000" b="1" kern="1200" dirty="0" err="1" smtClean="0">
              <a:solidFill>
                <a:srgbClr val="000000"/>
              </a:solidFill>
            </a:rPr>
            <a:t>Terrace‘,city</a:t>
          </a:r>
          <a:r>
            <a:rPr lang="en-US" sz="2000" b="1" kern="1200" dirty="0" smtClean="0">
              <a:solidFill>
                <a:srgbClr val="000000"/>
              </a:solidFill>
            </a:rPr>
            <a:t>: 'Denton'}} ) </a:t>
          </a:r>
        </a:p>
      </dsp:txBody>
      <dsp:txXfrm>
        <a:off x="0" y="2880572"/>
        <a:ext cx="8432800" cy="496800"/>
      </dsp:txXfrm>
    </dsp:sp>
    <dsp:sp modelId="{63E2AC08-A6A8-470F-9E82-6EBB82E6F30E}">
      <dsp:nvSpPr>
        <dsp:cNvPr id="0" name=""/>
        <dsp:cNvSpPr/>
      </dsp:nvSpPr>
      <dsp:spPr>
        <a:xfrm>
          <a:off x="0" y="3377371"/>
          <a:ext cx="8432800" cy="5616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Dot-notation for a partial match</a:t>
          </a:r>
          <a:endParaRPr lang="en-US" sz="2000" kern="1200" dirty="0" smtClean="0">
            <a:solidFill>
              <a:srgbClr val="000000"/>
            </a:solidFill>
          </a:endParaRPr>
        </a:p>
      </dsp:txBody>
      <dsp:txXfrm>
        <a:off x="0" y="3377371"/>
        <a:ext cx="8432800" cy="561600"/>
      </dsp:txXfrm>
    </dsp:sp>
    <dsp:sp modelId="{99918C9C-AC3F-49D5-B4D1-A9CD8AD5171C}">
      <dsp:nvSpPr>
        <dsp:cNvPr id="0" name=""/>
        <dsp:cNvSpPr/>
      </dsp:nvSpPr>
      <dsp:spPr>
        <a:xfrm>
          <a:off x="0" y="3938972"/>
          <a:ext cx="843280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74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err="1" smtClean="0">
              <a:solidFill>
                <a:srgbClr val="000000"/>
              </a:solidFill>
            </a:rPr>
            <a:t>db.users.find</a:t>
          </a:r>
          <a:r>
            <a:rPr lang="en-US" sz="2000" b="1" kern="1200" dirty="0" smtClean="0">
              <a:solidFill>
                <a:srgbClr val="000000"/>
              </a:solidFill>
            </a:rPr>
            <a:t>( {"</a:t>
          </a:r>
          <a:r>
            <a:rPr lang="en-US" sz="2000" b="1" kern="1200" dirty="0" err="1" smtClean="0">
              <a:solidFill>
                <a:srgbClr val="000000"/>
              </a:solidFill>
            </a:rPr>
            <a:t>address.city</a:t>
          </a:r>
          <a:r>
            <a:rPr lang="en-US" sz="2000" b="1" kern="1200" dirty="0" smtClean="0">
              <a:solidFill>
                <a:srgbClr val="000000"/>
              </a:solidFill>
            </a:rPr>
            <a:t>": 'Denton'} )</a:t>
          </a:r>
        </a:p>
      </dsp:txBody>
      <dsp:txXfrm>
        <a:off x="0" y="3938972"/>
        <a:ext cx="8432800" cy="49680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F838AE-9BB3-4352-8712-6E38B9EF762C}">
      <dsp:nvSpPr>
        <dsp:cNvPr id="0" name=""/>
        <dsp:cNvSpPr/>
      </dsp:nvSpPr>
      <dsp:spPr>
        <a:xfrm>
          <a:off x="0" y="7949"/>
          <a:ext cx="8597240" cy="643500"/>
        </a:xfrm>
        <a:prstGeom prst="down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Please read before you begin reviewing this module as SME</a:t>
          </a:r>
          <a:endParaRPr lang="en-US" sz="2000" kern="1200" dirty="0"/>
        </a:p>
      </dsp:txBody>
      <dsp:txXfrm>
        <a:off x="0" y="7949"/>
        <a:ext cx="8597240" cy="643500"/>
      </dsp:txXfrm>
    </dsp:sp>
    <dsp:sp modelId="{7C9A2551-5A33-492F-993A-A53E4DCEE148}">
      <dsp:nvSpPr>
        <dsp:cNvPr id="0" name=""/>
        <dsp:cNvSpPr/>
      </dsp:nvSpPr>
      <dsp:spPr>
        <a:xfrm>
          <a:off x="0" y="651449"/>
          <a:ext cx="859724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62"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dsp:txBody>
      <dsp:txXfrm>
        <a:off x="0" y="651449"/>
        <a:ext cx="8597240" cy="331200"/>
      </dsp:txXfrm>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1000"/>
          <a:ext cx="8490857" cy="448804"/>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Select  * from users where age &gt; 33 </a:t>
          </a:r>
          <a:endParaRPr lang="en-US" sz="2000" kern="1200" dirty="0">
            <a:solidFill>
              <a:srgbClr val="000000"/>
            </a:solidFill>
          </a:endParaRPr>
        </a:p>
      </dsp:txBody>
      <dsp:txXfrm>
        <a:off x="0" y="1000"/>
        <a:ext cx="8490857" cy="448804"/>
      </dsp:txXfrm>
    </dsp:sp>
    <dsp:sp modelId="{7DF0E90B-F299-4C47-8AFB-CFA50E0C37A3}">
      <dsp:nvSpPr>
        <dsp:cNvPr id="0" name=""/>
        <dsp:cNvSpPr/>
      </dsp:nvSpPr>
      <dsp:spPr>
        <a:xfrm>
          <a:off x="0" y="463614"/>
          <a:ext cx="8490857" cy="448804"/>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db.users.find({age:{$gt:33}})  </a:t>
          </a:r>
          <a:endParaRPr lang="en-US" sz="2000" kern="1200" dirty="0" smtClean="0">
            <a:solidFill>
              <a:srgbClr val="000000"/>
            </a:solidFill>
          </a:endParaRPr>
        </a:p>
      </dsp:txBody>
      <dsp:txXfrm>
        <a:off x="0" y="463614"/>
        <a:ext cx="8490857" cy="448804"/>
      </dsp:txXfrm>
    </dsp:sp>
    <dsp:sp modelId="{1940ED73-10EA-4273-9164-10B507429929}">
      <dsp:nvSpPr>
        <dsp:cNvPr id="0" name=""/>
        <dsp:cNvSpPr/>
      </dsp:nvSpPr>
      <dsp:spPr>
        <a:xfrm>
          <a:off x="0" y="926228"/>
          <a:ext cx="8490857" cy="448804"/>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Select * from users where  age!=33 </a:t>
          </a:r>
          <a:endParaRPr lang="en-US" sz="2000" kern="1200" dirty="0" smtClean="0">
            <a:solidFill>
              <a:srgbClr val="000000"/>
            </a:solidFill>
          </a:endParaRPr>
        </a:p>
      </dsp:txBody>
      <dsp:txXfrm>
        <a:off x="0" y="926228"/>
        <a:ext cx="8490857" cy="448804"/>
      </dsp:txXfrm>
    </dsp:sp>
    <dsp:sp modelId="{B40BDD66-73C5-4C24-B5EE-1DF21780539B}">
      <dsp:nvSpPr>
        <dsp:cNvPr id="0" name=""/>
        <dsp:cNvSpPr/>
      </dsp:nvSpPr>
      <dsp:spPr>
        <a:xfrm>
          <a:off x="0" y="1388843"/>
          <a:ext cx="8490857" cy="448804"/>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db.users.find({age:{$ne:33}})  </a:t>
          </a:r>
          <a:endParaRPr lang="en-US" sz="2000" kern="1200" dirty="0" smtClean="0">
            <a:solidFill>
              <a:srgbClr val="000000"/>
            </a:solidFill>
          </a:endParaRPr>
        </a:p>
      </dsp:txBody>
      <dsp:txXfrm>
        <a:off x="0" y="1388843"/>
        <a:ext cx="8490857" cy="448804"/>
      </dsp:txXfrm>
    </dsp:sp>
    <dsp:sp modelId="{8634BA2E-250C-41CE-B618-AAC99AF8FDF9}">
      <dsp:nvSpPr>
        <dsp:cNvPr id="0" name=""/>
        <dsp:cNvSpPr/>
      </dsp:nvSpPr>
      <dsp:spPr>
        <a:xfrm>
          <a:off x="0" y="1851457"/>
          <a:ext cx="8490857" cy="448804"/>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Select * from users where  name like “%Joe%” </a:t>
          </a:r>
          <a:endParaRPr lang="en-US" sz="2000" kern="1200" dirty="0" smtClean="0">
            <a:solidFill>
              <a:srgbClr val="000000"/>
            </a:solidFill>
          </a:endParaRPr>
        </a:p>
      </dsp:txBody>
      <dsp:txXfrm>
        <a:off x="0" y="1851457"/>
        <a:ext cx="8490857" cy="448804"/>
      </dsp:txXfrm>
    </dsp:sp>
    <dsp:sp modelId="{CE964F1A-5B26-4B3F-B5F6-08108B1B92A6}">
      <dsp:nvSpPr>
        <dsp:cNvPr id="0" name=""/>
        <dsp:cNvSpPr/>
      </dsp:nvSpPr>
      <dsp:spPr>
        <a:xfrm>
          <a:off x="0" y="2314071"/>
          <a:ext cx="8490857" cy="448804"/>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db.users.find({name:/Joe/})   </a:t>
          </a:r>
          <a:endParaRPr lang="en-US" sz="2000" kern="1200" dirty="0" smtClean="0">
            <a:solidFill>
              <a:srgbClr val="000000"/>
            </a:solidFill>
          </a:endParaRPr>
        </a:p>
      </dsp:txBody>
      <dsp:txXfrm>
        <a:off x="0" y="2314071"/>
        <a:ext cx="8490857" cy="448804"/>
      </dsp:txXfrm>
    </dsp:sp>
    <dsp:sp modelId="{E3FB2553-489D-465E-A454-2635EF931986}">
      <dsp:nvSpPr>
        <dsp:cNvPr id="0" name=""/>
        <dsp:cNvSpPr/>
      </dsp:nvSpPr>
      <dsp:spPr>
        <a:xfrm>
          <a:off x="0" y="2776685"/>
          <a:ext cx="8490857" cy="448804"/>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SELECT * FROM users WHERE a=1 and b='q‘ </a:t>
          </a:r>
          <a:endParaRPr lang="en-US" sz="2000" kern="1200" dirty="0" smtClean="0">
            <a:solidFill>
              <a:srgbClr val="000000"/>
            </a:solidFill>
          </a:endParaRPr>
        </a:p>
      </dsp:txBody>
      <dsp:txXfrm>
        <a:off x="0" y="2776685"/>
        <a:ext cx="8490857" cy="448804"/>
      </dsp:txXfrm>
    </dsp:sp>
    <dsp:sp modelId="{46DB3D3B-8B1A-4A8C-A449-BECE3CB3F733}">
      <dsp:nvSpPr>
        <dsp:cNvPr id="0" name=""/>
        <dsp:cNvSpPr/>
      </dsp:nvSpPr>
      <dsp:spPr>
        <a:xfrm>
          <a:off x="0" y="3239299"/>
          <a:ext cx="8490857" cy="448804"/>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db.users.find({a:1,b:'q'})  </a:t>
          </a:r>
          <a:endParaRPr lang="en-US" sz="2000" kern="1200" dirty="0" smtClean="0">
            <a:solidFill>
              <a:srgbClr val="000000"/>
            </a:solidFill>
          </a:endParaRPr>
        </a:p>
      </dsp:txBody>
      <dsp:txXfrm>
        <a:off x="0" y="3239299"/>
        <a:ext cx="8490857" cy="448804"/>
      </dsp:txXfrm>
    </dsp:sp>
    <dsp:sp modelId="{56708CDC-BB68-4C64-A139-894BDBD42FC3}">
      <dsp:nvSpPr>
        <dsp:cNvPr id="0" name=""/>
        <dsp:cNvSpPr/>
      </dsp:nvSpPr>
      <dsp:spPr>
        <a:xfrm>
          <a:off x="0" y="3701913"/>
          <a:ext cx="8490857" cy="448804"/>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SELECT * FROM users WHERE a=1 or b=2 </a:t>
          </a:r>
          <a:endParaRPr lang="en-US" sz="2000" kern="1200" dirty="0" smtClean="0">
            <a:solidFill>
              <a:srgbClr val="000000"/>
            </a:solidFill>
          </a:endParaRPr>
        </a:p>
      </dsp:txBody>
      <dsp:txXfrm>
        <a:off x="0" y="3701913"/>
        <a:ext cx="8490857" cy="448804"/>
      </dsp:txXfrm>
    </dsp:sp>
    <dsp:sp modelId="{ADBC60EB-7B82-47F9-9E10-BA8B239488A1}">
      <dsp:nvSpPr>
        <dsp:cNvPr id="0" name=""/>
        <dsp:cNvSpPr/>
      </dsp:nvSpPr>
      <dsp:spPr>
        <a:xfrm>
          <a:off x="0" y="4164527"/>
          <a:ext cx="8490857" cy="448804"/>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db.users.find( { $or : [ { a : 1 } , { b : 2 } ] } )</a:t>
          </a:r>
          <a:endParaRPr lang="en-US" sz="2000" kern="1200" dirty="0" smtClean="0">
            <a:solidFill>
              <a:srgbClr val="000000"/>
            </a:solidFill>
          </a:endParaRPr>
        </a:p>
      </dsp:txBody>
      <dsp:txXfrm>
        <a:off x="0" y="4164527"/>
        <a:ext cx="8490857" cy="448804"/>
      </dsp:txXfrm>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77333"/>
          <a:ext cx="8186057" cy="4680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Select name from </a:t>
          </a:r>
          <a:r>
            <a:rPr lang="en-US" sz="2000" kern="1200" dirty="0" err="1" smtClean="0">
              <a:solidFill>
                <a:srgbClr val="000000"/>
              </a:solidFill>
            </a:rPr>
            <a:t>emp</a:t>
          </a:r>
          <a:r>
            <a:rPr lang="en-US" sz="2000" kern="1200" dirty="0" smtClean="0">
              <a:solidFill>
                <a:srgbClr val="000000"/>
              </a:solidFill>
            </a:rPr>
            <a:t> where </a:t>
          </a:r>
          <a:r>
            <a:rPr lang="en-US" sz="2000" kern="1200" dirty="0" err="1" smtClean="0">
              <a:solidFill>
                <a:srgbClr val="000000"/>
              </a:solidFill>
            </a:rPr>
            <a:t>sal</a:t>
          </a:r>
          <a:r>
            <a:rPr lang="en-US" sz="2000" kern="1200" dirty="0" smtClean="0">
              <a:solidFill>
                <a:srgbClr val="000000"/>
              </a:solidFill>
            </a:rPr>
            <a:t>  &gt; 10000</a:t>
          </a:r>
          <a:endParaRPr lang="en-US" sz="2000" kern="1200" dirty="0">
            <a:solidFill>
              <a:srgbClr val="000000"/>
            </a:solidFill>
          </a:endParaRPr>
        </a:p>
      </dsp:txBody>
      <dsp:txXfrm>
        <a:off x="0" y="77333"/>
        <a:ext cx="8186057" cy="468000"/>
      </dsp:txXfrm>
    </dsp:sp>
    <dsp:sp modelId="{B86AA557-CE9C-49BF-B03B-36F4240EAA66}">
      <dsp:nvSpPr>
        <dsp:cNvPr id="0" name=""/>
        <dsp:cNvSpPr/>
      </dsp:nvSpPr>
      <dsp:spPr>
        <a:xfrm>
          <a:off x="0" y="617333"/>
          <a:ext cx="8186057" cy="4680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db.emp.find({sal : {$gt :10000 }} )</a:t>
          </a:r>
          <a:endParaRPr lang="en-US" sz="2000" kern="1200" dirty="0" smtClean="0">
            <a:solidFill>
              <a:srgbClr val="000000"/>
            </a:solidFill>
          </a:endParaRPr>
        </a:p>
      </dsp:txBody>
      <dsp:txXfrm>
        <a:off x="0" y="617333"/>
        <a:ext cx="8186057" cy="468000"/>
      </dsp:txXfrm>
    </dsp:sp>
    <dsp:sp modelId="{F6AADD40-1F84-4F74-AAC7-A2883E3D1BE6}">
      <dsp:nvSpPr>
        <dsp:cNvPr id="0" name=""/>
        <dsp:cNvSpPr/>
      </dsp:nvSpPr>
      <dsp:spPr>
        <a:xfrm>
          <a:off x="0" y="1157333"/>
          <a:ext cx="8186057" cy="4680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Select name from emp where  sal &lt;=50000</a:t>
          </a:r>
          <a:endParaRPr lang="en-US" sz="2000" kern="1200" dirty="0" smtClean="0">
            <a:solidFill>
              <a:srgbClr val="000000"/>
            </a:solidFill>
          </a:endParaRPr>
        </a:p>
      </dsp:txBody>
      <dsp:txXfrm>
        <a:off x="0" y="1157333"/>
        <a:ext cx="8186057" cy="468000"/>
      </dsp:txXfrm>
    </dsp:sp>
    <dsp:sp modelId="{DC47DEB8-FE98-4F43-A066-58C03B93028E}">
      <dsp:nvSpPr>
        <dsp:cNvPr id="0" name=""/>
        <dsp:cNvSpPr/>
      </dsp:nvSpPr>
      <dsp:spPr>
        <a:xfrm>
          <a:off x="0" y="1697333"/>
          <a:ext cx="8186057" cy="4680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db.emp.find({sal : {lte :50000}} )</a:t>
          </a:r>
          <a:endParaRPr lang="en-US" sz="2000" kern="1200" dirty="0" smtClean="0">
            <a:solidFill>
              <a:srgbClr val="000000"/>
            </a:solidFill>
          </a:endParaRPr>
        </a:p>
      </dsp:txBody>
      <dsp:txXfrm>
        <a:off x="0" y="1697333"/>
        <a:ext cx="8186057" cy="468000"/>
      </dsp:txXfrm>
    </dsp:sp>
    <dsp:sp modelId="{652F038F-A09B-4D65-AEE8-DCBC5B29702E}">
      <dsp:nvSpPr>
        <dsp:cNvPr id="0" name=""/>
        <dsp:cNvSpPr/>
      </dsp:nvSpPr>
      <dsp:spPr>
        <a:xfrm>
          <a:off x="0" y="2237333"/>
          <a:ext cx="8186057" cy="4680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Select * from emp where salary = 2000 and age =26</a:t>
          </a:r>
          <a:endParaRPr lang="en-US" sz="2000" kern="1200" dirty="0" smtClean="0">
            <a:solidFill>
              <a:srgbClr val="000000"/>
            </a:solidFill>
          </a:endParaRPr>
        </a:p>
      </dsp:txBody>
      <dsp:txXfrm>
        <a:off x="0" y="2237333"/>
        <a:ext cx="8186057" cy="468000"/>
      </dsp:txXfrm>
    </dsp:sp>
    <dsp:sp modelId="{A59D1415-F54B-4C6A-801D-85A08EC69BFB}">
      <dsp:nvSpPr>
        <dsp:cNvPr id="0" name=""/>
        <dsp:cNvSpPr/>
      </dsp:nvSpPr>
      <dsp:spPr>
        <a:xfrm>
          <a:off x="0" y="2777333"/>
          <a:ext cx="8186057" cy="4680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db.emp.find({ $and  : [{salary :2000},{age : 26 }]})</a:t>
          </a:r>
          <a:endParaRPr lang="en-US" sz="2000" kern="1200" dirty="0" smtClean="0">
            <a:solidFill>
              <a:srgbClr val="000000"/>
            </a:solidFill>
          </a:endParaRPr>
        </a:p>
      </dsp:txBody>
      <dsp:txXfrm>
        <a:off x="0" y="2777333"/>
        <a:ext cx="8186057" cy="468000"/>
      </dsp:txXfrm>
    </dsp:sp>
    <dsp:sp modelId="{6C931AB7-9C62-419A-94E2-77A1CCB3F609}">
      <dsp:nvSpPr>
        <dsp:cNvPr id="0" name=""/>
        <dsp:cNvSpPr/>
      </dsp:nvSpPr>
      <dsp:spPr>
        <a:xfrm>
          <a:off x="0" y="3317333"/>
          <a:ext cx="8186057" cy="4680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Select  * from emp where salary =2000 or age =26</a:t>
          </a:r>
          <a:endParaRPr lang="en-US" sz="2000" kern="1200" dirty="0" smtClean="0">
            <a:solidFill>
              <a:srgbClr val="000000"/>
            </a:solidFill>
          </a:endParaRPr>
        </a:p>
      </dsp:txBody>
      <dsp:txXfrm>
        <a:off x="0" y="3317333"/>
        <a:ext cx="8186057" cy="468000"/>
      </dsp:txXfrm>
    </dsp:sp>
    <dsp:sp modelId="{DF8F895E-BBB2-4368-B1EC-830618FFA55C}">
      <dsp:nvSpPr>
        <dsp:cNvPr id="0" name=""/>
        <dsp:cNvSpPr/>
      </dsp:nvSpPr>
      <dsp:spPr>
        <a:xfrm>
          <a:off x="0" y="3857333"/>
          <a:ext cx="8186057" cy="4680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db.emp.find({“$or”:[{“salary”:2000},{“age”:26}]})</a:t>
          </a:r>
          <a:endParaRPr lang="en-US" sz="2000" kern="1200" dirty="0">
            <a:solidFill>
              <a:srgbClr val="000000"/>
            </a:solidFill>
          </a:endParaRPr>
        </a:p>
      </dsp:txBody>
      <dsp:txXfrm>
        <a:off x="0" y="3857333"/>
        <a:ext cx="8186057" cy="468000"/>
      </dsp:txXfrm>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79885"/>
          <a:ext cx="8142514" cy="4867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$ne:</a:t>
          </a:r>
          <a:endParaRPr lang="en-US" sz="2000" kern="1200" dirty="0">
            <a:solidFill>
              <a:srgbClr val="000000"/>
            </a:solidFill>
          </a:endParaRPr>
        </a:p>
      </dsp:txBody>
      <dsp:txXfrm>
        <a:off x="0" y="79885"/>
        <a:ext cx="8142514" cy="486720"/>
      </dsp:txXfrm>
    </dsp:sp>
    <dsp:sp modelId="{D35D2B51-CDB9-456F-AB69-03B1DA780EB7}">
      <dsp:nvSpPr>
        <dsp:cNvPr id="0" name=""/>
        <dsp:cNvSpPr/>
      </dsp:nvSpPr>
      <dsp:spPr>
        <a:xfrm>
          <a:off x="0" y="566605"/>
          <a:ext cx="8142514"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52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smtClean="0">
              <a:solidFill>
                <a:srgbClr val="000000"/>
              </a:solidFill>
            </a:rPr>
            <a:t>db.people.find( { NAME: { $ne:  “Shaggy”} } )</a:t>
          </a:r>
          <a:endParaRPr lang="en-US" sz="2000" kern="1200" dirty="0">
            <a:solidFill>
              <a:srgbClr val="000000"/>
            </a:solidFill>
          </a:endParaRPr>
        </a:p>
      </dsp:txBody>
      <dsp:txXfrm>
        <a:off x="0" y="566605"/>
        <a:ext cx="8142514" cy="430560"/>
      </dsp:txXfrm>
    </dsp:sp>
    <dsp:sp modelId="{70CDB5AC-1678-4F15-A03F-AA12201AA6CE}">
      <dsp:nvSpPr>
        <dsp:cNvPr id="0" name=""/>
        <dsp:cNvSpPr/>
      </dsp:nvSpPr>
      <dsp:spPr>
        <a:xfrm>
          <a:off x="0" y="997165"/>
          <a:ext cx="8142514" cy="4867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$nin:</a:t>
          </a:r>
          <a:endParaRPr lang="en-US" sz="2000" kern="1200" dirty="0" smtClean="0">
            <a:solidFill>
              <a:srgbClr val="000000"/>
            </a:solidFill>
          </a:endParaRPr>
        </a:p>
      </dsp:txBody>
      <dsp:txXfrm>
        <a:off x="0" y="997165"/>
        <a:ext cx="8142514" cy="486720"/>
      </dsp:txXfrm>
    </dsp:sp>
    <dsp:sp modelId="{34B0940A-CF69-45FE-ADA7-68A6C4EB25AC}">
      <dsp:nvSpPr>
        <dsp:cNvPr id="0" name=""/>
        <dsp:cNvSpPr/>
      </dsp:nvSpPr>
      <dsp:spPr>
        <a:xfrm>
          <a:off x="0" y="1483885"/>
          <a:ext cx="8142514"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52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smtClean="0">
              <a:solidFill>
                <a:srgbClr val="000000"/>
              </a:solidFill>
            </a:rPr>
            <a:t>db.people.find( { NAME: { $nin: [“Shaggy”, “Daphne”] } } )</a:t>
          </a:r>
          <a:endParaRPr lang="en-US" sz="2000" kern="1200" dirty="0">
            <a:solidFill>
              <a:srgbClr val="000000"/>
            </a:solidFill>
          </a:endParaRPr>
        </a:p>
      </dsp:txBody>
      <dsp:txXfrm>
        <a:off x="0" y="1483885"/>
        <a:ext cx="8142514" cy="430560"/>
      </dsp:txXfrm>
    </dsp:sp>
    <dsp:sp modelId="{521AF44D-2312-44F2-88BC-685002F3089C}">
      <dsp:nvSpPr>
        <dsp:cNvPr id="0" name=""/>
        <dsp:cNvSpPr/>
      </dsp:nvSpPr>
      <dsp:spPr>
        <a:xfrm>
          <a:off x="0" y="1914445"/>
          <a:ext cx="8142514" cy="4867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$gt and $lt:</a:t>
          </a:r>
          <a:endParaRPr lang="en-US" sz="2000" kern="1200" dirty="0" smtClean="0">
            <a:solidFill>
              <a:srgbClr val="000000"/>
            </a:solidFill>
          </a:endParaRPr>
        </a:p>
      </dsp:txBody>
      <dsp:txXfrm>
        <a:off x="0" y="1914445"/>
        <a:ext cx="8142514" cy="486720"/>
      </dsp:txXfrm>
    </dsp:sp>
    <dsp:sp modelId="{EF4BD359-D437-47D3-BDAF-3616561C6D1E}">
      <dsp:nvSpPr>
        <dsp:cNvPr id="0" name=""/>
        <dsp:cNvSpPr/>
      </dsp:nvSpPr>
      <dsp:spPr>
        <a:xfrm>
          <a:off x="0" y="2401165"/>
          <a:ext cx="8142514"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52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smtClean="0">
              <a:solidFill>
                <a:srgbClr val="000000"/>
              </a:solidFill>
            </a:rPr>
            <a:t>db.people.find( AGE: { {$gt: 30, $lt: 35} } )</a:t>
          </a:r>
          <a:endParaRPr lang="en-US" sz="2000" kern="1200" dirty="0" smtClean="0">
            <a:solidFill>
              <a:srgbClr val="000000"/>
            </a:solidFill>
          </a:endParaRPr>
        </a:p>
      </dsp:txBody>
      <dsp:txXfrm>
        <a:off x="0" y="2401165"/>
        <a:ext cx="8142514" cy="430560"/>
      </dsp:txXfrm>
    </dsp:sp>
    <dsp:sp modelId="{FAAB3C50-1830-4577-B412-EB97DEF14883}">
      <dsp:nvSpPr>
        <dsp:cNvPr id="0" name=""/>
        <dsp:cNvSpPr/>
      </dsp:nvSpPr>
      <dsp:spPr>
        <a:xfrm>
          <a:off x="0" y="2831725"/>
          <a:ext cx="8142514" cy="4867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$size (eg, people with exactly 3 kids):</a:t>
          </a:r>
          <a:endParaRPr lang="en-US" sz="2000" kern="1200" dirty="0" smtClean="0">
            <a:solidFill>
              <a:srgbClr val="000000"/>
            </a:solidFill>
          </a:endParaRPr>
        </a:p>
      </dsp:txBody>
      <dsp:txXfrm>
        <a:off x="0" y="2831725"/>
        <a:ext cx="8142514" cy="486720"/>
      </dsp:txXfrm>
    </dsp:sp>
    <dsp:sp modelId="{3C5A6C0E-1090-4A43-9846-8BB06CD1D924}">
      <dsp:nvSpPr>
        <dsp:cNvPr id="0" name=""/>
        <dsp:cNvSpPr/>
      </dsp:nvSpPr>
      <dsp:spPr>
        <a:xfrm>
          <a:off x="0" y="3318445"/>
          <a:ext cx="8142514"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52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smtClean="0">
              <a:solidFill>
                <a:srgbClr val="000000"/>
              </a:solidFill>
            </a:rPr>
            <a:t>db.people.find( KIDS: {$size: 3} )</a:t>
          </a:r>
          <a:endParaRPr lang="en-US" sz="2000" kern="1200" dirty="0" smtClean="0">
            <a:solidFill>
              <a:srgbClr val="000000"/>
            </a:solidFill>
          </a:endParaRPr>
        </a:p>
      </dsp:txBody>
      <dsp:txXfrm>
        <a:off x="0" y="3318445"/>
        <a:ext cx="8142514" cy="430560"/>
      </dsp:txXfrm>
    </dsp:sp>
    <dsp:sp modelId="{F831EABA-5D54-4DBD-B20D-2E9BCC9265FC}">
      <dsp:nvSpPr>
        <dsp:cNvPr id="0" name=""/>
        <dsp:cNvSpPr/>
      </dsp:nvSpPr>
      <dsp:spPr>
        <a:xfrm>
          <a:off x="0" y="3749005"/>
          <a:ext cx="8142514" cy="4867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regex: (eg, names starting with Ma or Mi)</a:t>
          </a:r>
          <a:endParaRPr lang="en-US" sz="2000" kern="1200" dirty="0" smtClean="0">
            <a:solidFill>
              <a:srgbClr val="000000"/>
            </a:solidFill>
          </a:endParaRPr>
        </a:p>
      </dsp:txBody>
      <dsp:txXfrm>
        <a:off x="0" y="3749005"/>
        <a:ext cx="8142514" cy="486720"/>
      </dsp:txXfrm>
    </dsp:sp>
    <dsp:sp modelId="{B779D05F-FD74-4E5D-9F36-0B80BA61AE08}">
      <dsp:nvSpPr>
        <dsp:cNvPr id="0" name=""/>
        <dsp:cNvSpPr/>
      </dsp:nvSpPr>
      <dsp:spPr>
        <a:xfrm>
          <a:off x="0" y="4235725"/>
          <a:ext cx="8142514"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52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smtClean="0">
              <a:solidFill>
                <a:srgbClr val="000000"/>
              </a:solidFill>
            </a:rPr>
            <a:t>db.people.find( {NAME: /^M(a|i)/} )</a:t>
          </a:r>
          <a:endParaRPr lang="en-US" sz="2000" kern="1200" dirty="0" smtClean="0">
            <a:solidFill>
              <a:srgbClr val="000000"/>
            </a:solidFill>
          </a:endParaRPr>
        </a:p>
      </dsp:txBody>
      <dsp:txXfrm>
        <a:off x="0" y="4235725"/>
        <a:ext cx="8142514" cy="430560"/>
      </dsp:txXfrm>
    </dsp:sp>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17840"/>
          <a:ext cx="7823200" cy="8236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Like Query:</a:t>
          </a:r>
          <a:endParaRPr lang="en-US" sz="2000" kern="1200" dirty="0">
            <a:solidFill>
              <a:srgbClr val="000000"/>
            </a:solidFill>
          </a:endParaRPr>
        </a:p>
      </dsp:txBody>
      <dsp:txXfrm>
        <a:off x="0" y="17840"/>
        <a:ext cx="7823200" cy="823680"/>
      </dsp:txXfrm>
    </dsp:sp>
    <dsp:sp modelId="{D35D2B51-CDB9-456F-AB69-03B1DA780EB7}">
      <dsp:nvSpPr>
        <dsp:cNvPr id="0" name=""/>
        <dsp:cNvSpPr/>
      </dsp:nvSpPr>
      <dsp:spPr>
        <a:xfrm>
          <a:off x="0" y="841521"/>
          <a:ext cx="7823200"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38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db.Tag.find</a:t>
          </a:r>
          <a:r>
            <a:rPr lang="en-US" sz="2000" kern="1200" dirty="0" smtClean="0">
              <a:solidFill>
                <a:srgbClr val="000000"/>
              </a:solidFill>
            </a:rPr>
            <a:t>( {name:/^term/} )</a:t>
          </a:r>
        </a:p>
      </dsp:txBody>
      <dsp:txXfrm>
        <a:off x="0" y="841521"/>
        <a:ext cx="7823200" cy="728640"/>
      </dsp:txXfrm>
    </dsp:sp>
    <dsp:sp modelId="{E8CACB1F-978C-41CC-A5FF-0E876DF13E2B}">
      <dsp:nvSpPr>
        <dsp:cNvPr id="0" name=""/>
        <dsp:cNvSpPr/>
      </dsp:nvSpPr>
      <dsp:spPr>
        <a:xfrm>
          <a:off x="0" y="1570161"/>
          <a:ext cx="7823200" cy="8236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Sort Query: </a:t>
          </a:r>
          <a:endParaRPr lang="en-US" sz="2000" kern="1200" dirty="0" smtClean="0">
            <a:solidFill>
              <a:srgbClr val="000000"/>
            </a:solidFill>
          </a:endParaRPr>
        </a:p>
      </dsp:txBody>
      <dsp:txXfrm>
        <a:off x="0" y="1570161"/>
        <a:ext cx="7823200" cy="823680"/>
      </dsp:txXfrm>
    </dsp:sp>
    <dsp:sp modelId="{92E32F99-F753-4F50-8A51-CF17C879E123}">
      <dsp:nvSpPr>
        <dsp:cNvPr id="0" name=""/>
        <dsp:cNvSpPr/>
      </dsp:nvSpPr>
      <dsp:spPr>
        <a:xfrm>
          <a:off x="0" y="2393841"/>
          <a:ext cx="782320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38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solidFill>
                <a:srgbClr val="000000"/>
              </a:solidFill>
            </a:rPr>
            <a:t>1  for ascending sort</a:t>
          </a:r>
        </a:p>
        <a:p>
          <a:pPr marL="228600" lvl="1" indent="-228600" algn="l" defTabSz="889000">
            <a:lnSpc>
              <a:spcPct val="90000"/>
            </a:lnSpc>
            <a:spcBef>
              <a:spcPct val="0"/>
            </a:spcBef>
            <a:spcAft>
              <a:spcPct val="20000"/>
            </a:spcAft>
            <a:buChar char="••"/>
          </a:pPr>
          <a:r>
            <a:rPr lang="en-US" sz="2000" kern="1200" dirty="0" smtClean="0">
              <a:solidFill>
                <a:srgbClr val="000000"/>
              </a:solidFill>
            </a:rPr>
            <a:t>-1 for descending sort        </a:t>
          </a:r>
        </a:p>
        <a:p>
          <a:pPr marL="228600" lvl="1" indent="-228600" algn="l" defTabSz="889000">
            <a:lnSpc>
              <a:spcPct val="90000"/>
            </a:lnSpc>
            <a:spcBef>
              <a:spcPct val="0"/>
            </a:spcBef>
            <a:spcAft>
              <a:spcPct val="20000"/>
            </a:spcAft>
            <a:buChar char="••"/>
          </a:pPr>
          <a:r>
            <a:rPr lang="en-US" sz="2000" kern="1200" dirty="0" err="1" smtClean="0">
              <a:solidFill>
                <a:srgbClr val="000000"/>
              </a:solidFill>
            </a:rPr>
            <a:t>db.Tag.find</a:t>
          </a:r>
          <a:r>
            <a:rPr lang="en-US" sz="2000" kern="1200" dirty="0" smtClean="0">
              <a:solidFill>
                <a:srgbClr val="000000"/>
              </a:solidFill>
            </a:rPr>
            <a:t>().sort( {</a:t>
          </a:r>
          <a:r>
            <a:rPr lang="en-US" sz="2000" kern="1200" dirty="0" err="1" smtClean="0">
              <a:solidFill>
                <a:srgbClr val="000000"/>
              </a:solidFill>
            </a:rPr>
            <a:t>userName</a:t>
          </a:r>
          <a:r>
            <a:rPr lang="en-US" sz="2000" kern="1200" dirty="0" smtClean="0">
              <a:solidFill>
                <a:srgbClr val="000000"/>
              </a:solidFill>
            </a:rPr>
            <a:t>:-1, age:1} );</a:t>
          </a:r>
        </a:p>
      </dsp:txBody>
      <dsp:txXfrm>
        <a:off x="0" y="2393841"/>
        <a:ext cx="7823200" cy="956340"/>
      </dsp:txXfrm>
    </dsp:sp>
    <dsp:sp modelId="{7EEEF63B-AB8D-436F-8506-C75176339987}">
      <dsp:nvSpPr>
        <dsp:cNvPr id="0" name=""/>
        <dsp:cNvSpPr/>
      </dsp:nvSpPr>
      <dsp:spPr>
        <a:xfrm>
          <a:off x="0" y="3350180"/>
          <a:ext cx="7823200" cy="8236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Limit Query: </a:t>
          </a:r>
          <a:endParaRPr lang="en-US" sz="2000" kern="1200" dirty="0" smtClean="0">
            <a:solidFill>
              <a:srgbClr val="000000"/>
            </a:solidFill>
          </a:endParaRPr>
        </a:p>
      </dsp:txBody>
      <dsp:txXfrm>
        <a:off x="0" y="3350180"/>
        <a:ext cx="7823200" cy="823680"/>
      </dsp:txXfrm>
    </dsp:sp>
    <dsp:sp modelId="{EB656B1B-16AE-494F-BF5C-FDE471797109}">
      <dsp:nvSpPr>
        <dsp:cNvPr id="0" name=""/>
        <dsp:cNvSpPr/>
      </dsp:nvSpPr>
      <dsp:spPr>
        <a:xfrm>
          <a:off x="0" y="4173860"/>
          <a:ext cx="7823200"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38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db.Tag.find</a:t>
          </a:r>
          <a:r>
            <a:rPr lang="en-US" sz="2000" kern="1200" dirty="0" smtClean="0">
              <a:solidFill>
                <a:srgbClr val="000000"/>
              </a:solidFill>
            </a:rPr>
            <a:t>().limit(10); </a:t>
          </a:r>
          <a:endParaRPr lang="en-US" sz="2000" kern="1200" dirty="0">
            <a:solidFill>
              <a:srgbClr val="000000"/>
            </a:solidFill>
          </a:endParaRPr>
        </a:p>
      </dsp:txBody>
      <dsp:txXfrm>
        <a:off x="0" y="4173860"/>
        <a:ext cx="7823200" cy="728640"/>
      </dsp:txXfrm>
    </dsp:sp>
  </dsp:spTree>
</dsp:drawing>
</file>

<file path=ppt/diagrams/drawing2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1720"/>
          <a:ext cx="7823200" cy="7862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Count Query: </a:t>
          </a:r>
          <a:endParaRPr lang="en-US" sz="2000" kern="1200" dirty="0">
            <a:solidFill>
              <a:srgbClr val="000000"/>
            </a:solidFill>
          </a:endParaRPr>
        </a:p>
      </dsp:txBody>
      <dsp:txXfrm>
        <a:off x="0" y="1720"/>
        <a:ext cx="7823200" cy="786240"/>
      </dsp:txXfrm>
    </dsp:sp>
    <dsp:sp modelId="{D35D2B51-CDB9-456F-AB69-03B1DA780EB7}">
      <dsp:nvSpPr>
        <dsp:cNvPr id="0" name=""/>
        <dsp:cNvSpPr/>
      </dsp:nvSpPr>
      <dsp:spPr>
        <a:xfrm>
          <a:off x="0" y="787960"/>
          <a:ext cx="7823200"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38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db.Tag.find</a:t>
          </a:r>
          <a:r>
            <a:rPr lang="en-US" sz="2000" kern="1200" dirty="0" smtClean="0">
              <a:solidFill>
                <a:srgbClr val="000000"/>
              </a:solidFill>
            </a:rPr>
            <a:t>().count();</a:t>
          </a:r>
        </a:p>
      </dsp:txBody>
      <dsp:txXfrm>
        <a:off x="0" y="787960"/>
        <a:ext cx="7823200" cy="695520"/>
      </dsp:txXfrm>
    </dsp:sp>
    <dsp:sp modelId="{DF7AAEE0-D9D5-4768-99C3-3E991778E7EA}">
      <dsp:nvSpPr>
        <dsp:cNvPr id="0" name=""/>
        <dsp:cNvSpPr/>
      </dsp:nvSpPr>
      <dsp:spPr>
        <a:xfrm>
          <a:off x="0" y="1483480"/>
          <a:ext cx="7823200" cy="7862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Skip </a:t>
          </a:r>
          <a:r>
            <a:rPr lang="en-US" sz="2000" kern="1200" dirty="0" smtClean="0">
              <a:solidFill>
                <a:srgbClr val="000000"/>
              </a:solidFill>
            </a:rPr>
            <a:t>Query: </a:t>
          </a:r>
        </a:p>
      </dsp:txBody>
      <dsp:txXfrm>
        <a:off x="0" y="1483480"/>
        <a:ext cx="7823200" cy="786240"/>
      </dsp:txXfrm>
    </dsp:sp>
    <dsp:sp modelId="{3937A03A-F828-43D5-A96C-11F2A6843ADA}">
      <dsp:nvSpPr>
        <dsp:cNvPr id="0" name=""/>
        <dsp:cNvSpPr/>
      </dsp:nvSpPr>
      <dsp:spPr>
        <a:xfrm>
          <a:off x="0" y="2269720"/>
          <a:ext cx="7823200"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38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db.Tag.find</a:t>
          </a:r>
          <a:r>
            <a:rPr lang="en-US" sz="2000" kern="1200" dirty="0" smtClean="0">
              <a:solidFill>
                <a:srgbClr val="000000"/>
              </a:solidFill>
            </a:rPr>
            <a:t>().skip(50);</a:t>
          </a:r>
          <a:endParaRPr lang="en-US" sz="2000" kern="1200" dirty="0">
            <a:solidFill>
              <a:srgbClr val="000000"/>
            </a:solidFill>
          </a:endParaRPr>
        </a:p>
      </dsp:txBody>
      <dsp:txXfrm>
        <a:off x="0" y="2269720"/>
        <a:ext cx="7823200" cy="695520"/>
      </dsp:txXfrm>
    </dsp:sp>
  </dsp:spTree>
</dsp:drawing>
</file>

<file path=ppt/diagrams/drawing2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5775"/>
          <a:ext cx="8040914" cy="11419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1.Not Equal Modifier($ne): </a:t>
          </a:r>
          <a:endParaRPr lang="en-US" sz="2000" kern="1200" dirty="0">
            <a:solidFill>
              <a:srgbClr val="000000"/>
            </a:solidFill>
          </a:endParaRPr>
        </a:p>
      </dsp:txBody>
      <dsp:txXfrm>
        <a:off x="0" y="5775"/>
        <a:ext cx="8040914" cy="1141920"/>
      </dsp:txXfrm>
    </dsp:sp>
    <dsp:sp modelId="{D35D2B51-CDB9-456F-AB69-03B1DA780EB7}">
      <dsp:nvSpPr>
        <dsp:cNvPr id="0" name=""/>
        <dsp:cNvSpPr/>
      </dsp:nvSpPr>
      <dsp:spPr>
        <a:xfrm>
          <a:off x="0" y="1147695"/>
          <a:ext cx="8040914" cy="1010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529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db.Tag.find</a:t>
          </a:r>
          <a:r>
            <a:rPr lang="en-US" sz="2000" kern="1200" dirty="0" smtClean="0">
              <a:solidFill>
                <a:srgbClr val="000000"/>
              </a:solidFill>
            </a:rPr>
            <a:t>({</a:t>
          </a:r>
          <a:r>
            <a:rPr lang="en-US" sz="2000" kern="1200" dirty="0" err="1" smtClean="0">
              <a:solidFill>
                <a:srgbClr val="000000"/>
              </a:solidFill>
            </a:rPr>
            <a:t>firstProperty</a:t>
          </a:r>
          <a:r>
            <a:rPr lang="en-US" sz="2000" kern="1200" dirty="0" smtClean="0">
              <a:solidFill>
                <a:srgbClr val="000000"/>
              </a:solidFill>
            </a:rPr>
            <a:t> : {$ne : 3}});</a:t>
          </a:r>
        </a:p>
      </dsp:txBody>
      <dsp:txXfrm>
        <a:off x="0" y="1147695"/>
        <a:ext cx="8040914" cy="1010160"/>
      </dsp:txXfrm>
    </dsp:sp>
    <dsp:sp modelId="{C706326E-77B6-4ED4-A726-38A3ADE57610}">
      <dsp:nvSpPr>
        <dsp:cNvPr id="0" name=""/>
        <dsp:cNvSpPr/>
      </dsp:nvSpPr>
      <dsp:spPr>
        <a:xfrm>
          <a:off x="0" y="2157855"/>
          <a:ext cx="8040914" cy="11419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2. Greater/Less than Modifier($</a:t>
          </a:r>
          <a:r>
            <a:rPr lang="en-US" sz="2000" kern="1200" dirty="0" err="1" smtClean="0">
              <a:solidFill>
                <a:srgbClr val="000000"/>
              </a:solidFill>
            </a:rPr>
            <a:t>gt</a:t>
          </a:r>
          <a:r>
            <a:rPr lang="en-US" sz="2000" kern="1200" dirty="0" smtClean="0">
              <a:solidFill>
                <a:srgbClr val="000000"/>
              </a:solidFill>
            </a:rPr>
            <a:t>, $</a:t>
          </a:r>
          <a:r>
            <a:rPr lang="en-US" sz="2000" kern="1200" dirty="0" err="1" smtClean="0">
              <a:solidFill>
                <a:srgbClr val="000000"/>
              </a:solidFill>
            </a:rPr>
            <a:t>lt</a:t>
          </a:r>
          <a:r>
            <a:rPr lang="en-US" sz="2000" kern="1200" dirty="0" smtClean="0">
              <a:solidFill>
                <a:srgbClr val="000000"/>
              </a:solidFill>
            </a:rPr>
            <a:t>, $</a:t>
          </a:r>
          <a:r>
            <a:rPr lang="en-US" sz="2000" kern="1200" dirty="0" err="1" smtClean="0">
              <a:solidFill>
                <a:srgbClr val="000000"/>
              </a:solidFill>
            </a:rPr>
            <a:t>gte</a:t>
          </a:r>
          <a:r>
            <a:rPr lang="en-US" sz="2000" kern="1200" dirty="0" smtClean="0">
              <a:solidFill>
                <a:srgbClr val="000000"/>
              </a:solidFill>
            </a:rPr>
            <a:t>, $</a:t>
          </a:r>
          <a:r>
            <a:rPr lang="en-US" sz="2000" kern="1200" dirty="0" err="1" smtClean="0">
              <a:solidFill>
                <a:srgbClr val="000000"/>
              </a:solidFill>
            </a:rPr>
            <a:t>lte</a:t>
          </a:r>
          <a:r>
            <a:rPr lang="en-US" sz="2000" kern="1200" dirty="0" smtClean="0">
              <a:solidFill>
                <a:srgbClr val="000000"/>
              </a:solidFill>
            </a:rPr>
            <a:t>):</a:t>
          </a:r>
          <a:endParaRPr lang="en-US" sz="2000" kern="1200" dirty="0">
            <a:solidFill>
              <a:srgbClr val="000000"/>
            </a:solidFill>
          </a:endParaRPr>
        </a:p>
      </dsp:txBody>
      <dsp:txXfrm>
        <a:off x="0" y="2157855"/>
        <a:ext cx="8040914" cy="1141920"/>
      </dsp:txXfrm>
    </dsp:sp>
    <dsp:sp modelId="{F5B38B09-79B3-49DF-BEEB-2C05565E04C1}">
      <dsp:nvSpPr>
        <dsp:cNvPr id="0" name=""/>
        <dsp:cNvSpPr/>
      </dsp:nvSpPr>
      <dsp:spPr>
        <a:xfrm>
          <a:off x="0" y="3299775"/>
          <a:ext cx="8040914" cy="1294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529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db.Tag.find</a:t>
          </a:r>
          <a:r>
            <a:rPr lang="en-US" sz="2000" kern="1200" dirty="0" smtClean="0">
              <a:solidFill>
                <a:srgbClr val="000000"/>
              </a:solidFill>
            </a:rPr>
            <a:t>({</a:t>
          </a:r>
          <a:r>
            <a:rPr lang="en-US" sz="2000" kern="1200" dirty="0" err="1" smtClean="0">
              <a:solidFill>
                <a:srgbClr val="000000"/>
              </a:solidFill>
            </a:rPr>
            <a:t>firstProperty</a:t>
          </a:r>
          <a:r>
            <a:rPr lang="en-US" sz="2000" kern="1200" dirty="0" smtClean="0">
              <a:solidFill>
                <a:srgbClr val="000000"/>
              </a:solidFill>
            </a:rPr>
            <a:t> : {$</a:t>
          </a:r>
          <a:r>
            <a:rPr lang="en-US" sz="2000" kern="1200" dirty="0" err="1" smtClean="0">
              <a:solidFill>
                <a:srgbClr val="000000"/>
              </a:solidFill>
            </a:rPr>
            <a:t>gt</a:t>
          </a:r>
          <a:r>
            <a:rPr lang="en-US" sz="2000" kern="1200" dirty="0" smtClean="0">
              <a:solidFill>
                <a:srgbClr val="000000"/>
              </a:solidFill>
            </a:rPr>
            <a:t> : 2}}); </a:t>
          </a:r>
          <a:endParaRPr lang="en-US" sz="2000" kern="1200" dirty="0">
            <a:solidFill>
              <a:srgbClr val="000000"/>
            </a:solidFill>
          </a:endParaRPr>
        </a:p>
        <a:p>
          <a:pPr marL="228600" lvl="1" indent="-228600" algn="l" defTabSz="889000">
            <a:lnSpc>
              <a:spcPct val="90000"/>
            </a:lnSpc>
            <a:spcBef>
              <a:spcPct val="0"/>
            </a:spcBef>
            <a:spcAft>
              <a:spcPct val="20000"/>
            </a:spcAft>
            <a:buChar char="••"/>
          </a:pPr>
          <a:r>
            <a:rPr lang="en-US" sz="2000" kern="1200" dirty="0" err="1" smtClean="0">
              <a:solidFill>
                <a:srgbClr val="000000"/>
              </a:solidFill>
            </a:rPr>
            <a:t>db.Tag.find</a:t>
          </a:r>
          <a:r>
            <a:rPr lang="en-US" sz="2000" kern="1200" dirty="0" smtClean="0">
              <a:solidFill>
                <a:srgbClr val="000000"/>
              </a:solidFill>
            </a:rPr>
            <a:t>({</a:t>
          </a:r>
          <a:r>
            <a:rPr lang="en-US" sz="2000" kern="1200" dirty="0" err="1" smtClean="0">
              <a:solidFill>
                <a:srgbClr val="000000"/>
              </a:solidFill>
            </a:rPr>
            <a:t>firstProperty</a:t>
          </a:r>
          <a:r>
            <a:rPr lang="en-US" sz="2000" kern="1200" dirty="0" smtClean="0">
              <a:solidFill>
                <a:srgbClr val="000000"/>
              </a:solidFill>
            </a:rPr>
            <a:t> : {$</a:t>
          </a:r>
          <a:r>
            <a:rPr lang="en-US" sz="2000" kern="1200" dirty="0" err="1" smtClean="0">
              <a:solidFill>
                <a:srgbClr val="000000"/>
              </a:solidFill>
            </a:rPr>
            <a:t>lt</a:t>
          </a:r>
          <a:r>
            <a:rPr lang="en-US" sz="2000" kern="1200" dirty="0" smtClean="0">
              <a:solidFill>
                <a:srgbClr val="000000"/>
              </a:solidFill>
            </a:rPr>
            <a:t> : 2}}); </a:t>
          </a:r>
          <a:endParaRPr lang="en-US" sz="2000" kern="1200" dirty="0">
            <a:solidFill>
              <a:srgbClr val="000000"/>
            </a:solidFill>
          </a:endParaRPr>
        </a:p>
        <a:p>
          <a:pPr marL="228600" lvl="1" indent="-228600" algn="l" defTabSz="889000">
            <a:lnSpc>
              <a:spcPct val="90000"/>
            </a:lnSpc>
            <a:spcBef>
              <a:spcPct val="0"/>
            </a:spcBef>
            <a:spcAft>
              <a:spcPct val="20000"/>
            </a:spcAft>
            <a:buChar char="••"/>
          </a:pPr>
          <a:r>
            <a:rPr lang="en-US" sz="2000" kern="1200" dirty="0" err="1" smtClean="0">
              <a:solidFill>
                <a:srgbClr val="000000"/>
              </a:solidFill>
            </a:rPr>
            <a:t>db.Tag.find</a:t>
          </a:r>
          <a:r>
            <a:rPr lang="en-US" sz="2000" kern="1200" dirty="0" smtClean="0">
              <a:solidFill>
                <a:srgbClr val="000000"/>
              </a:solidFill>
            </a:rPr>
            <a:t>({</a:t>
          </a:r>
          <a:r>
            <a:rPr lang="en-US" sz="2000" kern="1200" dirty="0" err="1" smtClean="0">
              <a:solidFill>
                <a:srgbClr val="000000"/>
              </a:solidFill>
            </a:rPr>
            <a:t>firstProperty</a:t>
          </a:r>
          <a:r>
            <a:rPr lang="en-US" sz="2000" kern="1200" dirty="0" smtClean="0">
              <a:solidFill>
                <a:srgbClr val="000000"/>
              </a:solidFill>
            </a:rPr>
            <a:t> : {$</a:t>
          </a:r>
          <a:r>
            <a:rPr lang="en-US" sz="2000" kern="1200" dirty="0" err="1" smtClean="0">
              <a:solidFill>
                <a:srgbClr val="000000"/>
              </a:solidFill>
            </a:rPr>
            <a:t>gte</a:t>
          </a:r>
          <a:r>
            <a:rPr lang="en-US" sz="2000" kern="1200" dirty="0" smtClean="0">
              <a:solidFill>
                <a:srgbClr val="000000"/>
              </a:solidFill>
            </a:rPr>
            <a:t> : 2}}); </a:t>
          </a:r>
          <a:endParaRPr lang="en-US" sz="2000" kern="1200" dirty="0">
            <a:solidFill>
              <a:srgbClr val="000000"/>
            </a:solidFill>
          </a:endParaRPr>
        </a:p>
        <a:p>
          <a:pPr marL="228600" lvl="1" indent="-228600" algn="l" defTabSz="889000">
            <a:lnSpc>
              <a:spcPct val="90000"/>
            </a:lnSpc>
            <a:spcBef>
              <a:spcPct val="0"/>
            </a:spcBef>
            <a:spcAft>
              <a:spcPct val="20000"/>
            </a:spcAft>
            <a:buChar char="••"/>
          </a:pPr>
          <a:r>
            <a:rPr lang="en-US" sz="2000" kern="1200" dirty="0" err="1" smtClean="0">
              <a:solidFill>
                <a:srgbClr val="000000"/>
              </a:solidFill>
            </a:rPr>
            <a:t>db.Tag.find</a:t>
          </a:r>
          <a:r>
            <a:rPr lang="en-US" sz="2000" kern="1200" dirty="0" smtClean="0">
              <a:solidFill>
                <a:srgbClr val="000000"/>
              </a:solidFill>
            </a:rPr>
            <a:t>({</a:t>
          </a:r>
          <a:r>
            <a:rPr lang="en-US" sz="2000" kern="1200" dirty="0" err="1" smtClean="0">
              <a:solidFill>
                <a:srgbClr val="000000"/>
              </a:solidFill>
            </a:rPr>
            <a:t>firstProperty</a:t>
          </a:r>
          <a:r>
            <a:rPr lang="en-US" sz="2000" kern="1200" dirty="0" smtClean="0">
              <a:solidFill>
                <a:srgbClr val="000000"/>
              </a:solidFill>
            </a:rPr>
            <a:t> : {$</a:t>
          </a:r>
          <a:r>
            <a:rPr lang="en-US" sz="2000" kern="1200" dirty="0" err="1" smtClean="0">
              <a:solidFill>
                <a:srgbClr val="000000"/>
              </a:solidFill>
            </a:rPr>
            <a:t>lte</a:t>
          </a:r>
          <a:r>
            <a:rPr lang="en-US" sz="2000" kern="1200" dirty="0" smtClean="0">
              <a:solidFill>
                <a:srgbClr val="000000"/>
              </a:solidFill>
            </a:rPr>
            <a:t> : 2}});</a:t>
          </a:r>
          <a:endParaRPr lang="en-US" sz="2000" kern="1200" dirty="0">
            <a:solidFill>
              <a:srgbClr val="000000"/>
            </a:solidFill>
          </a:endParaRPr>
        </a:p>
      </dsp:txBody>
      <dsp:txXfrm>
        <a:off x="0" y="3299775"/>
        <a:ext cx="8040914" cy="1294267"/>
      </dsp:txXfrm>
    </dsp:sp>
  </dsp:spTree>
</dsp:drawing>
</file>

<file path=ppt/diagrams/drawing2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1934"/>
          <a:ext cx="8490856" cy="761627"/>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3. Increment Modifier($inc): </a:t>
          </a:r>
          <a:endParaRPr lang="en-US" sz="2000" kern="1200" dirty="0">
            <a:solidFill>
              <a:srgbClr val="000000"/>
            </a:solidFill>
          </a:endParaRPr>
        </a:p>
      </dsp:txBody>
      <dsp:txXfrm>
        <a:off x="0" y="1934"/>
        <a:ext cx="8490856" cy="761627"/>
      </dsp:txXfrm>
    </dsp:sp>
    <dsp:sp modelId="{D35D2B51-CDB9-456F-AB69-03B1DA780EB7}">
      <dsp:nvSpPr>
        <dsp:cNvPr id="0" name=""/>
        <dsp:cNvSpPr/>
      </dsp:nvSpPr>
      <dsp:spPr>
        <a:xfrm>
          <a:off x="0" y="763561"/>
          <a:ext cx="8490856" cy="97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58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db.Tag.update</a:t>
          </a:r>
          <a:r>
            <a:rPr lang="en-US" sz="2000" kern="1200" dirty="0" smtClean="0">
              <a:solidFill>
                <a:srgbClr val="000000"/>
              </a:solidFill>
            </a:rPr>
            <a:t>( {</a:t>
          </a:r>
          <a:r>
            <a:rPr lang="en-US" sz="2000" kern="1200" dirty="0" err="1" smtClean="0">
              <a:solidFill>
                <a:srgbClr val="000000"/>
              </a:solidFill>
            </a:rPr>
            <a:t>thirdProperty</a:t>
          </a:r>
          <a:r>
            <a:rPr lang="en-US" sz="2000" kern="1200" dirty="0" smtClean="0">
              <a:solidFill>
                <a:srgbClr val="000000"/>
              </a:solidFill>
            </a:rPr>
            <a:t>:"Hello19"}, {"$inc": {firstProperty:2}} )</a:t>
          </a:r>
        </a:p>
      </dsp:txBody>
      <dsp:txXfrm>
        <a:off x="0" y="763561"/>
        <a:ext cx="8490856" cy="977040"/>
      </dsp:txXfrm>
    </dsp:sp>
    <dsp:sp modelId="{40DC4E25-C0E3-46B0-AD6C-553019A88E3D}">
      <dsp:nvSpPr>
        <dsp:cNvPr id="0" name=""/>
        <dsp:cNvSpPr/>
      </dsp:nvSpPr>
      <dsp:spPr>
        <a:xfrm>
          <a:off x="0" y="1740601"/>
          <a:ext cx="8490856" cy="790277"/>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4.Set Modifier($set):</a:t>
          </a:r>
          <a:endParaRPr lang="en-US" sz="2000" kern="1200" dirty="0" smtClean="0">
            <a:solidFill>
              <a:srgbClr val="000000"/>
            </a:solidFill>
          </a:endParaRPr>
        </a:p>
      </dsp:txBody>
      <dsp:txXfrm>
        <a:off x="0" y="1740601"/>
        <a:ext cx="8490856" cy="790277"/>
      </dsp:txXfrm>
    </dsp:sp>
    <dsp:sp modelId="{794B7E88-9E8B-4B75-BFEA-23C35D715A60}">
      <dsp:nvSpPr>
        <dsp:cNvPr id="0" name=""/>
        <dsp:cNvSpPr/>
      </dsp:nvSpPr>
      <dsp:spPr>
        <a:xfrm>
          <a:off x="0" y="2530878"/>
          <a:ext cx="8490856" cy="97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58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db.Tag.update</a:t>
          </a:r>
          <a:r>
            <a:rPr lang="en-US" sz="2000" kern="1200" dirty="0" smtClean="0">
              <a:solidFill>
                <a:srgbClr val="000000"/>
              </a:solidFill>
            </a:rPr>
            <a:t>( {</a:t>
          </a:r>
          <a:r>
            <a:rPr lang="en-US" sz="2000" kern="1200" dirty="0" err="1" smtClean="0">
              <a:solidFill>
                <a:srgbClr val="000000"/>
              </a:solidFill>
            </a:rPr>
            <a:t>thirdProperty</a:t>
          </a:r>
          <a:r>
            <a:rPr lang="en-US" sz="2000" kern="1200" dirty="0" smtClean="0">
              <a:solidFill>
                <a:srgbClr val="000000"/>
              </a:solidFill>
            </a:rPr>
            <a:t>:"Hello19"}, {"$set": {</a:t>
          </a:r>
          <a:r>
            <a:rPr lang="en-US" sz="2000" kern="1200" dirty="0" err="1" smtClean="0">
              <a:solidFill>
                <a:srgbClr val="000000"/>
              </a:solidFill>
            </a:rPr>
            <a:t>fourthProperty</a:t>
          </a:r>
          <a:r>
            <a:rPr lang="en-US" sz="2000" kern="1200" dirty="0" smtClean="0">
              <a:solidFill>
                <a:srgbClr val="000000"/>
              </a:solidFill>
            </a:rPr>
            <a:t>: "</a:t>
          </a:r>
          <a:r>
            <a:rPr lang="en-US" sz="2000" kern="1200" dirty="0" err="1" smtClean="0">
              <a:solidFill>
                <a:srgbClr val="000000"/>
              </a:solidFill>
            </a:rPr>
            <a:t>newValue</a:t>
          </a:r>
          <a:r>
            <a:rPr lang="en-US" sz="2000" kern="1200" dirty="0" smtClean="0">
              <a:solidFill>
                <a:srgbClr val="000000"/>
              </a:solidFill>
            </a:rPr>
            <a:t>"} } )</a:t>
          </a:r>
        </a:p>
      </dsp:txBody>
      <dsp:txXfrm>
        <a:off x="0" y="2530878"/>
        <a:ext cx="8490856" cy="977040"/>
      </dsp:txXfrm>
    </dsp:sp>
    <dsp:sp modelId="{9644CD37-992D-4661-846B-D0091ECBFD0B}">
      <dsp:nvSpPr>
        <dsp:cNvPr id="0" name=""/>
        <dsp:cNvSpPr/>
      </dsp:nvSpPr>
      <dsp:spPr>
        <a:xfrm>
          <a:off x="0" y="3507918"/>
          <a:ext cx="8490856" cy="11044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NOTE: Key-value will be created if the key </a:t>
          </a:r>
          <a:r>
            <a:rPr lang="en-US" sz="2000" kern="1200" dirty="0" err="1" smtClean="0">
              <a:solidFill>
                <a:srgbClr val="000000"/>
              </a:solidFill>
            </a:rPr>
            <a:t>doesnt</a:t>
          </a:r>
          <a:r>
            <a:rPr lang="en-US" sz="2000" kern="1200" dirty="0" smtClean="0">
              <a:solidFill>
                <a:srgbClr val="000000"/>
              </a:solidFill>
            </a:rPr>
            <a:t> exists yet in the case of both $set and $inc. $inc works for integers only. $set works for all. $inc Incrementing is extremely fast, so any performance penalty is negligible. </a:t>
          </a:r>
          <a:endParaRPr lang="en-US" sz="2000" kern="1200" dirty="0">
            <a:solidFill>
              <a:srgbClr val="000000"/>
            </a:solidFill>
          </a:endParaRPr>
        </a:p>
      </dsp:txBody>
      <dsp:txXfrm>
        <a:off x="0" y="3507918"/>
        <a:ext cx="8490856" cy="1104480"/>
      </dsp:txXfrm>
    </dsp:sp>
  </dsp:spTree>
</dsp:drawing>
</file>

<file path=ppt/diagrams/drawing2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30202"/>
          <a:ext cx="8374742" cy="687492"/>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5. Unset Modifier($unset):</a:t>
          </a:r>
          <a:endParaRPr lang="en-US" sz="2000" kern="1200" dirty="0">
            <a:solidFill>
              <a:srgbClr val="000000"/>
            </a:solidFill>
          </a:endParaRPr>
        </a:p>
      </dsp:txBody>
      <dsp:txXfrm>
        <a:off x="0" y="30202"/>
        <a:ext cx="8374742" cy="687492"/>
      </dsp:txXfrm>
    </dsp:sp>
    <dsp:sp modelId="{D35D2B51-CDB9-456F-AB69-03B1DA780EB7}">
      <dsp:nvSpPr>
        <dsp:cNvPr id="0" name=""/>
        <dsp:cNvSpPr/>
      </dsp:nvSpPr>
      <dsp:spPr>
        <a:xfrm>
          <a:off x="0" y="717694"/>
          <a:ext cx="8374742" cy="960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898"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db.Tag.update</a:t>
          </a:r>
          <a:r>
            <a:rPr lang="en-US" sz="2000" kern="1200" dirty="0" smtClean="0">
              <a:solidFill>
                <a:srgbClr val="000000"/>
              </a:solidFill>
            </a:rPr>
            <a:t>( {</a:t>
          </a:r>
          <a:r>
            <a:rPr lang="en-US" sz="2000" kern="1200" dirty="0" err="1" smtClean="0">
              <a:solidFill>
                <a:srgbClr val="000000"/>
              </a:solidFill>
            </a:rPr>
            <a:t>thirdProperty</a:t>
          </a:r>
          <a:r>
            <a:rPr lang="en-US" sz="2000" kern="1200" dirty="0" smtClean="0">
              <a:solidFill>
                <a:srgbClr val="000000"/>
              </a:solidFill>
            </a:rPr>
            <a:t>:"Hello19"}, {"$unset": {</a:t>
          </a:r>
          <a:r>
            <a:rPr lang="en-US" sz="2000" kern="1200" dirty="0" err="1" smtClean="0">
              <a:solidFill>
                <a:srgbClr val="000000"/>
              </a:solidFill>
            </a:rPr>
            <a:t>fourthProperty</a:t>
          </a:r>
          <a:r>
            <a:rPr lang="en-US" sz="2000" kern="1200" dirty="0" smtClean="0">
              <a:solidFill>
                <a:srgbClr val="000000"/>
              </a:solidFill>
            </a:rPr>
            <a:t>: "anything"} } ) </a:t>
          </a:r>
        </a:p>
      </dsp:txBody>
      <dsp:txXfrm>
        <a:off x="0" y="717694"/>
        <a:ext cx="8374742" cy="960480"/>
      </dsp:txXfrm>
    </dsp:sp>
    <dsp:sp modelId="{0BC5330D-888B-487A-9311-B5A8B2FAD154}">
      <dsp:nvSpPr>
        <dsp:cNvPr id="0" name=""/>
        <dsp:cNvSpPr/>
      </dsp:nvSpPr>
      <dsp:spPr>
        <a:xfrm>
          <a:off x="0" y="1553456"/>
          <a:ext cx="8374742" cy="859715"/>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6. Push Modifier($push): </a:t>
          </a:r>
          <a:endParaRPr lang="en-US" sz="2000" kern="1200" dirty="0" smtClean="0">
            <a:solidFill>
              <a:srgbClr val="000000"/>
            </a:solidFill>
          </a:endParaRPr>
        </a:p>
      </dsp:txBody>
      <dsp:txXfrm>
        <a:off x="0" y="1553456"/>
        <a:ext cx="8374742" cy="859715"/>
      </dsp:txXfrm>
    </dsp:sp>
    <dsp:sp modelId="{A86E66DF-3078-469F-8828-E516EC07AE64}">
      <dsp:nvSpPr>
        <dsp:cNvPr id="0" name=""/>
        <dsp:cNvSpPr/>
      </dsp:nvSpPr>
      <dsp:spPr>
        <a:xfrm>
          <a:off x="0" y="2537890"/>
          <a:ext cx="8374742" cy="960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898"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db.Blog.update</a:t>
          </a:r>
          <a:r>
            <a:rPr lang="en-US" sz="2000" kern="1200" dirty="0" smtClean="0">
              <a:solidFill>
                <a:srgbClr val="000000"/>
              </a:solidFill>
            </a:rPr>
            <a:t>( {title:"1st Blog"}, { $push: {comment:"1st Comment"} } );</a:t>
          </a:r>
        </a:p>
      </dsp:txBody>
      <dsp:txXfrm>
        <a:off x="0" y="2537890"/>
        <a:ext cx="8374742" cy="960480"/>
      </dsp:txXfrm>
    </dsp:sp>
    <dsp:sp modelId="{74E8FA8A-28F6-4195-91D6-4A791B9408D8}">
      <dsp:nvSpPr>
        <dsp:cNvPr id="0" name=""/>
        <dsp:cNvSpPr/>
      </dsp:nvSpPr>
      <dsp:spPr>
        <a:xfrm>
          <a:off x="0" y="3498370"/>
          <a:ext cx="8374742" cy="108576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NOTE: "$push" adds an element to the end of an array if the specified key already exists and creates a new array if it does not.</a:t>
          </a:r>
          <a:endParaRPr lang="en-US" sz="2000" kern="1200" dirty="0">
            <a:solidFill>
              <a:srgbClr val="000000"/>
            </a:solidFill>
          </a:endParaRPr>
        </a:p>
      </dsp:txBody>
      <dsp:txXfrm>
        <a:off x="0" y="3498370"/>
        <a:ext cx="8374742" cy="1085760"/>
      </dsp:txXfrm>
    </dsp:sp>
  </dsp:spTree>
</dsp:drawing>
</file>

<file path=ppt/diagrams/drawing2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359307"/>
          <a:ext cx="8360229" cy="917893"/>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7. </a:t>
          </a:r>
          <a:r>
            <a:rPr lang="en-US" sz="2000" kern="1200" dirty="0" err="1" smtClean="0">
              <a:solidFill>
                <a:srgbClr val="000000"/>
              </a:solidFill>
            </a:rPr>
            <a:t>AddToSet</a:t>
          </a:r>
          <a:r>
            <a:rPr lang="en-US" sz="2000" kern="1200" dirty="0" smtClean="0">
              <a:solidFill>
                <a:srgbClr val="000000"/>
              </a:solidFill>
            </a:rPr>
            <a:t> Modifier($</a:t>
          </a:r>
          <a:r>
            <a:rPr lang="en-US" sz="2000" kern="1200" dirty="0" err="1" smtClean="0">
              <a:solidFill>
                <a:srgbClr val="000000"/>
              </a:solidFill>
            </a:rPr>
            <a:t>addToSet</a:t>
          </a:r>
          <a:r>
            <a:rPr lang="en-US" sz="2000" kern="1200" dirty="0" smtClean="0">
              <a:solidFill>
                <a:srgbClr val="000000"/>
              </a:solidFill>
            </a:rPr>
            <a:t>): </a:t>
          </a:r>
          <a:endParaRPr lang="en-US" sz="2000" kern="1200" dirty="0">
            <a:solidFill>
              <a:srgbClr val="000000"/>
            </a:solidFill>
          </a:endParaRPr>
        </a:p>
      </dsp:txBody>
      <dsp:txXfrm>
        <a:off x="0" y="359307"/>
        <a:ext cx="8360229" cy="917893"/>
      </dsp:txXfrm>
    </dsp:sp>
    <dsp:sp modelId="{D35D2B51-CDB9-456F-AB69-03B1DA780EB7}">
      <dsp:nvSpPr>
        <dsp:cNvPr id="0" name=""/>
        <dsp:cNvSpPr/>
      </dsp:nvSpPr>
      <dsp:spPr>
        <a:xfrm>
          <a:off x="0" y="1277200"/>
          <a:ext cx="8360229"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43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db.Blog.update</a:t>
          </a:r>
          <a:r>
            <a:rPr lang="en-US" sz="2000" kern="1200" dirty="0" smtClean="0">
              <a:solidFill>
                <a:srgbClr val="000000"/>
              </a:solidFill>
            </a:rPr>
            <a:t>( {title:"1st Blog"}, { $</a:t>
          </a:r>
          <a:r>
            <a:rPr lang="en-US" sz="2000" kern="1200" dirty="0" err="1" smtClean="0">
              <a:solidFill>
                <a:srgbClr val="000000"/>
              </a:solidFill>
            </a:rPr>
            <a:t>addToSet</a:t>
          </a:r>
          <a:r>
            <a:rPr lang="en-US" sz="2000" kern="1200" dirty="0" smtClean="0">
              <a:solidFill>
                <a:srgbClr val="000000"/>
              </a:solidFill>
            </a:rPr>
            <a:t>: {comment:"2nd Comment"} } ); </a:t>
          </a:r>
        </a:p>
      </dsp:txBody>
      <dsp:txXfrm>
        <a:off x="0" y="1277200"/>
        <a:ext cx="8360229" cy="1076400"/>
      </dsp:txXfrm>
    </dsp:sp>
    <dsp:sp modelId="{F4DB4811-FDC6-4811-A10F-9A4668D50BC8}">
      <dsp:nvSpPr>
        <dsp:cNvPr id="0" name=""/>
        <dsp:cNvSpPr/>
      </dsp:nvSpPr>
      <dsp:spPr>
        <a:xfrm>
          <a:off x="0" y="2353600"/>
          <a:ext cx="8360229" cy="81051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8. Pop Modifier($pop): </a:t>
          </a:r>
          <a:endParaRPr lang="en-US" sz="2000" kern="1200" dirty="0" smtClean="0">
            <a:solidFill>
              <a:srgbClr val="000000"/>
            </a:solidFill>
          </a:endParaRPr>
        </a:p>
      </dsp:txBody>
      <dsp:txXfrm>
        <a:off x="0" y="2353600"/>
        <a:ext cx="8360229" cy="810510"/>
      </dsp:txXfrm>
    </dsp:sp>
    <dsp:sp modelId="{8F132418-55A7-4497-9B60-EF97DAEF387B}">
      <dsp:nvSpPr>
        <dsp:cNvPr id="0" name=""/>
        <dsp:cNvSpPr/>
      </dsp:nvSpPr>
      <dsp:spPr>
        <a:xfrm>
          <a:off x="0" y="3164111"/>
          <a:ext cx="8360229"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43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solidFill>
                <a:srgbClr val="000000"/>
              </a:solidFill>
            </a:rPr>
            <a:t>comment = -1 remove an element from start. </a:t>
          </a:r>
        </a:p>
        <a:p>
          <a:pPr marL="228600" lvl="1" indent="-228600" algn="l" defTabSz="889000">
            <a:lnSpc>
              <a:spcPct val="90000"/>
            </a:lnSpc>
            <a:spcBef>
              <a:spcPct val="0"/>
            </a:spcBef>
            <a:spcAft>
              <a:spcPct val="20000"/>
            </a:spcAft>
            <a:buChar char="••"/>
          </a:pPr>
          <a:r>
            <a:rPr lang="en-US" sz="2000" kern="1200" dirty="0" smtClean="0">
              <a:solidFill>
                <a:srgbClr val="000000"/>
              </a:solidFill>
            </a:rPr>
            <a:t>comment = 1 remove an element from end   </a:t>
          </a:r>
        </a:p>
        <a:p>
          <a:pPr marL="228600" lvl="1" indent="-228600" algn="l" defTabSz="889000">
            <a:lnSpc>
              <a:spcPct val="90000"/>
            </a:lnSpc>
            <a:spcBef>
              <a:spcPct val="0"/>
            </a:spcBef>
            <a:spcAft>
              <a:spcPct val="20000"/>
            </a:spcAft>
            <a:buChar char="••"/>
          </a:pPr>
          <a:r>
            <a:rPr lang="en-US" sz="2000" kern="1200" dirty="0" err="1" smtClean="0">
              <a:solidFill>
                <a:srgbClr val="000000"/>
              </a:solidFill>
            </a:rPr>
            <a:t>db.Blog.update</a:t>
          </a:r>
          <a:r>
            <a:rPr lang="en-US" sz="2000" kern="1200" dirty="0" smtClean="0">
              <a:solidFill>
                <a:srgbClr val="000000"/>
              </a:solidFill>
            </a:rPr>
            <a:t>( {title:"1st Blog"}, {$pop:{comment:-1} } );</a:t>
          </a:r>
          <a:endParaRPr lang="en-US" sz="2000" kern="1200" dirty="0">
            <a:solidFill>
              <a:srgbClr val="000000"/>
            </a:solidFill>
          </a:endParaRPr>
        </a:p>
      </dsp:txBody>
      <dsp:txXfrm>
        <a:off x="0" y="3164111"/>
        <a:ext cx="8360229" cy="1076400"/>
      </dsp:txXfrm>
    </dsp:sp>
  </dsp:spTree>
</dsp:drawing>
</file>

<file path=ppt/diagrams/drawing2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27046"/>
          <a:ext cx="8476343" cy="8236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9. Pull Modifier($pull): </a:t>
          </a:r>
          <a:endParaRPr lang="en-US" sz="2000" kern="1200" dirty="0">
            <a:solidFill>
              <a:srgbClr val="000000"/>
            </a:solidFill>
          </a:endParaRPr>
        </a:p>
      </dsp:txBody>
      <dsp:txXfrm>
        <a:off x="0" y="27046"/>
        <a:ext cx="8476343" cy="823680"/>
      </dsp:txXfrm>
    </dsp:sp>
    <dsp:sp modelId="{D35D2B51-CDB9-456F-AB69-03B1DA780EB7}">
      <dsp:nvSpPr>
        <dsp:cNvPr id="0" name=""/>
        <dsp:cNvSpPr/>
      </dsp:nvSpPr>
      <dsp:spPr>
        <a:xfrm>
          <a:off x="0" y="850726"/>
          <a:ext cx="8476343"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124"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db.Blog.update</a:t>
          </a:r>
          <a:r>
            <a:rPr lang="en-US" sz="2000" kern="1200" dirty="0" smtClean="0">
              <a:solidFill>
                <a:srgbClr val="000000"/>
              </a:solidFill>
            </a:rPr>
            <a:t>({title:"1st Blog"}, {$pull:{comment:"2st Comment"}})</a:t>
          </a:r>
        </a:p>
      </dsp:txBody>
      <dsp:txXfrm>
        <a:off x="0" y="850726"/>
        <a:ext cx="8476343" cy="728640"/>
      </dsp:txXfrm>
    </dsp:sp>
    <dsp:sp modelId="{84CCDFF5-038A-4D77-97E6-F262D8597618}">
      <dsp:nvSpPr>
        <dsp:cNvPr id="0" name=""/>
        <dsp:cNvSpPr/>
      </dsp:nvSpPr>
      <dsp:spPr>
        <a:xfrm>
          <a:off x="0" y="1579366"/>
          <a:ext cx="8476343" cy="8236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NOTE: Pulling removes all matching documents, not just a single match. </a:t>
          </a:r>
          <a:endParaRPr lang="en-US" sz="2000" kern="1200" dirty="0" smtClean="0">
            <a:solidFill>
              <a:srgbClr val="000000"/>
            </a:solidFill>
          </a:endParaRPr>
        </a:p>
      </dsp:txBody>
      <dsp:txXfrm>
        <a:off x="0" y="1579366"/>
        <a:ext cx="8476343" cy="823680"/>
      </dsp:txXfrm>
    </dsp:sp>
    <dsp:sp modelId="{8670B962-7F54-4711-A4CB-D89AF4CC0554}">
      <dsp:nvSpPr>
        <dsp:cNvPr id="0" name=""/>
        <dsp:cNvSpPr/>
      </dsp:nvSpPr>
      <dsp:spPr>
        <a:xfrm>
          <a:off x="0" y="2529766"/>
          <a:ext cx="8476343" cy="8236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10. Position Operator($): The positional operator updates only the first match. </a:t>
          </a:r>
          <a:endParaRPr lang="en-US" sz="2000" kern="1200" dirty="0">
            <a:solidFill>
              <a:srgbClr val="000000"/>
            </a:solidFill>
          </a:endParaRPr>
        </a:p>
      </dsp:txBody>
      <dsp:txXfrm>
        <a:off x="0" y="2529766"/>
        <a:ext cx="8476343" cy="823680"/>
      </dsp:txXfrm>
    </dsp:sp>
    <dsp:sp modelId="{E253FD51-BCE9-46D7-940B-404C3D5AF79C}">
      <dsp:nvSpPr>
        <dsp:cNvPr id="0" name=""/>
        <dsp:cNvSpPr/>
      </dsp:nvSpPr>
      <dsp:spPr>
        <a:xfrm>
          <a:off x="0" y="3353446"/>
          <a:ext cx="8476343" cy="1161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124"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db.embededDocument.update</a:t>
          </a:r>
          <a:r>
            <a:rPr lang="en-US" sz="2000" kern="1200" dirty="0" smtClean="0">
              <a:solidFill>
                <a:srgbClr val="000000"/>
              </a:solidFill>
            </a:rPr>
            <a:t>({"</a:t>
          </a:r>
          <a:r>
            <a:rPr lang="en-US" sz="2000" kern="1200" dirty="0" err="1" smtClean="0">
              <a:solidFill>
                <a:srgbClr val="000000"/>
              </a:solidFill>
            </a:rPr>
            <a:t>comments.author</a:t>
          </a:r>
          <a:r>
            <a:rPr lang="en-US" sz="2000" kern="1200" dirty="0" smtClean="0">
              <a:solidFill>
                <a:srgbClr val="000000"/>
              </a:solidFill>
            </a:rPr>
            <a:t>" : "John"}, {"$inc" : {"comments.0.votes" : 1}})</a:t>
          </a:r>
          <a:endParaRPr lang="en-US" sz="2000" kern="1200" dirty="0">
            <a:solidFill>
              <a:srgbClr val="000000"/>
            </a:solidFill>
          </a:endParaRPr>
        </a:p>
        <a:p>
          <a:pPr marL="228600" lvl="1" indent="-228600" algn="l" defTabSz="889000">
            <a:lnSpc>
              <a:spcPct val="90000"/>
            </a:lnSpc>
            <a:spcBef>
              <a:spcPct val="0"/>
            </a:spcBef>
            <a:spcAft>
              <a:spcPct val="20000"/>
            </a:spcAft>
            <a:buChar char="••"/>
          </a:pPr>
          <a:r>
            <a:rPr lang="en-US" sz="2000" kern="1200" smtClean="0">
              <a:solidFill>
                <a:srgbClr val="000000"/>
              </a:solidFill>
            </a:rPr>
            <a:t>db.embededDocument.update</a:t>
          </a:r>
          <a:r>
            <a:rPr lang="en-US" sz="2000" kern="1200" dirty="0" smtClean="0">
              <a:solidFill>
                <a:srgbClr val="000000"/>
              </a:solidFill>
            </a:rPr>
            <a:t>({"</a:t>
          </a:r>
          <a:r>
            <a:rPr lang="en-US" sz="2000" kern="1200" dirty="0" err="1" smtClean="0">
              <a:solidFill>
                <a:srgbClr val="000000"/>
              </a:solidFill>
            </a:rPr>
            <a:t>comments.votes</a:t>
          </a:r>
          <a:r>
            <a:rPr lang="en-US" sz="2000" kern="1200" dirty="0" smtClean="0">
              <a:solidFill>
                <a:srgbClr val="000000"/>
              </a:solidFill>
            </a:rPr>
            <a:t>" : 3}, {"$set" : {"</a:t>
          </a:r>
          <a:r>
            <a:rPr lang="en-US" sz="2000" kern="1200" dirty="0" err="1" smtClean="0">
              <a:solidFill>
                <a:srgbClr val="000000"/>
              </a:solidFill>
            </a:rPr>
            <a:t>comments.$.author</a:t>
          </a:r>
          <a:r>
            <a:rPr lang="en-US" sz="2000" kern="1200" dirty="0" smtClean="0">
              <a:solidFill>
                <a:srgbClr val="000000"/>
              </a:solidFill>
            </a:rPr>
            <a:t>" : "Amit Kumar"}})</a:t>
          </a:r>
          <a:endParaRPr lang="en-US" sz="2000" kern="1200" dirty="0">
            <a:solidFill>
              <a:srgbClr val="000000"/>
            </a:solidFill>
          </a:endParaRPr>
        </a:p>
      </dsp:txBody>
      <dsp:txXfrm>
        <a:off x="0" y="3353446"/>
        <a:ext cx="8476343" cy="116127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E98AAF-3C6D-42E0-B2FD-07935AC03152}">
      <dsp:nvSpPr>
        <dsp:cNvPr id="0" name=""/>
        <dsp:cNvSpPr/>
      </dsp:nvSpPr>
      <dsp:spPr>
        <a:xfrm>
          <a:off x="0" y="144"/>
          <a:ext cx="8659753" cy="7617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kern="1200" dirty="0">
            <a:solidFill>
              <a:schemeClr val="tx1"/>
            </a:solidFill>
          </a:endParaRPr>
        </a:p>
      </dsp:txBody>
      <dsp:txXfrm>
        <a:off x="0" y="144"/>
        <a:ext cx="8659753" cy="761711"/>
      </dsp:txXfrm>
    </dsp:sp>
  </dsp:spTree>
</dsp:drawing>
</file>

<file path=ppt/diagrams/drawing3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27119"/>
          <a:ext cx="8476342" cy="841626"/>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1. "$in" can be used to query for a variety of values for a </a:t>
          </a:r>
          <a:r>
            <a:rPr lang="en-US" sz="2000" kern="1200" dirty="0" err="1" smtClean="0">
              <a:solidFill>
                <a:srgbClr val="000000"/>
              </a:solidFill>
            </a:rPr>
            <a:t>singlekey</a:t>
          </a:r>
          <a:r>
            <a:rPr lang="en-US" sz="2000" kern="1200" dirty="0" smtClean="0">
              <a:solidFill>
                <a:srgbClr val="000000"/>
              </a:solidFill>
            </a:rPr>
            <a:t>.</a:t>
          </a:r>
          <a:endParaRPr lang="en-US" sz="2000" kern="1200" dirty="0">
            <a:solidFill>
              <a:srgbClr val="000000"/>
            </a:solidFill>
          </a:endParaRPr>
        </a:p>
      </dsp:txBody>
      <dsp:txXfrm>
        <a:off x="0" y="27119"/>
        <a:ext cx="8476342" cy="841626"/>
      </dsp:txXfrm>
    </dsp:sp>
    <dsp:sp modelId="{D35D2B51-CDB9-456F-AB69-03B1DA780EB7}">
      <dsp:nvSpPr>
        <dsp:cNvPr id="0" name=""/>
        <dsp:cNvSpPr/>
      </dsp:nvSpPr>
      <dsp:spPr>
        <a:xfrm>
          <a:off x="0" y="868745"/>
          <a:ext cx="8476342" cy="960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124"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db.Blog.find</a:t>
          </a:r>
          <a:r>
            <a:rPr lang="en-US" sz="2000" kern="1200" dirty="0" smtClean="0">
              <a:solidFill>
                <a:srgbClr val="000000"/>
              </a:solidFill>
            </a:rPr>
            <a:t>( {comment: {$in:["5th Comment", "1st Comment"]} } )</a:t>
          </a:r>
        </a:p>
      </dsp:txBody>
      <dsp:txXfrm>
        <a:off x="0" y="868745"/>
        <a:ext cx="8476342" cy="960480"/>
      </dsp:txXfrm>
    </dsp:sp>
    <dsp:sp modelId="{CDEEA749-6A7B-4ED8-AEA4-299B3E306BA9}">
      <dsp:nvSpPr>
        <dsp:cNvPr id="0" name=""/>
        <dsp:cNvSpPr/>
      </dsp:nvSpPr>
      <dsp:spPr>
        <a:xfrm>
          <a:off x="0" y="1657741"/>
          <a:ext cx="8476342" cy="823842"/>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2. "$or" is more general; it can be used to query for anyof the given values across multiple keys.</a:t>
          </a:r>
          <a:endParaRPr lang="en-US" sz="2000" kern="1200" dirty="0" smtClean="0">
            <a:solidFill>
              <a:srgbClr val="000000"/>
            </a:solidFill>
          </a:endParaRPr>
        </a:p>
      </dsp:txBody>
      <dsp:txXfrm>
        <a:off x="0" y="1657741"/>
        <a:ext cx="8476342" cy="823842"/>
      </dsp:txXfrm>
    </dsp:sp>
    <dsp:sp modelId="{3E1E3A23-405D-4767-BEDE-DFEC3E5CB4E0}">
      <dsp:nvSpPr>
        <dsp:cNvPr id="0" name=""/>
        <dsp:cNvSpPr/>
      </dsp:nvSpPr>
      <dsp:spPr>
        <a:xfrm>
          <a:off x="0" y="2653067"/>
          <a:ext cx="8476342" cy="960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124"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db.Tag.find</a:t>
          </a:r>
          <a:r>
            <a:rPr lang="en-US" sz="2000" kern="1200" dirty="0" smtClean="0">
              <a:solidFill>
                <a:srgbClr val="000000"/>
              </a:solidFill>
            </a:rPr>
            <a:t>( {$or: [ {firstProperty:0}, {</a:t>
          </a:r>
          <a:r>
            <a:rPr lang="en-US" sz="2000" kern="1200" dirty="0" err="1" smtClean="0">
              <a:solidFill>
                <a:srgbClr val="000000"/>
              </a:solidFill>
            </a:rPr>
            <a:t>secondProperty</a:t>
          </a:r>
          <a:r>
            <a:rPr lang="en-US" sz="2000" kern="1200" dirty="0" smtClean="0">
              <a:solidFill>
                <a:srgbClr val="000000"/>
              </a:solidFill>
            </a:rPr>
            <a:t>:/J/} ] } )NOTE: The opposite of "$in" is "$</a:t>
          </a:r>
          <a:r>
            <a:rPr lang="en-US" sz="2000" kern="1200" dirty="0" err="1" smtClean="0">
              <a:solidFill>
                <a:srgbClr val="000000"/>
              </a:solidFill>
            </a:rPr>
            <a:t>nin</a:t>
          </a:r>
          <a:r>
            <a:rPr lang="en-US" sz="2000" kern="1200" dirty="0" smtClean="0">
              <a:solidFill>
                <a:srgbClr val="000000"/>
              </a:solidFill>
            </a:rPr>
            <a:t>".</a:t>
          </a:r>
          <a:endParaRPr lang="en-US" sz="2000" kern="1200" dirty="0">
            <a:solidFill>
              <a:srgbClr val="000000"/>
            </a:solidFill>
          </a:endParaRPr>
        </a:p>
      </dsp:txBody>
      <dsp:txXfrm>
        <a:off x="0" y="2653067"/>
        <a:ext cx="8476342" cy="960480"/>
      </dsp:txXfrm>
    </dsp:sp>
  </dsp:spTree>
</dsp:drawing>
</file>

<file path=ppt/diagrams/drawing3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1645C7E-7696-4BEF-8323-E15903EA05D1}">
      <dsp:nvSpPr>
        <dsp:cNvPr id="0" name=""/>
        <dsp:cNvSpPr/>
      </dsp:nvSpPr>
      <dsp:spPr>
        <a:xfrm>
          <a:off x="0" y="9047"/>
          <a:ext cx="8621485" cy="7862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There are two ways to do an OR query.</a:t>
          </a:r>
          <a:endParaRPr lang="en-US" sz="2000" kern="1200" dirty="0"/>
        </a:p>
      </dsp:txBody>
      <dsp:txXfrm>
        <a:off x="0" y="9047"/>
        <a:ext cx="8621485" cy="786240"/>
      </dsp:txXfrm>
    </dsp:sp>
  </dsp:spTree>
</dsp:drawing>
</file>

<file path=ppt/diagrams/drawing3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13973"/>
          <a:ext cx="8389258" cy="11606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1. "$all" can be used to query for a variety of values for a </a:t>
          </a:r>
          <a:r>
            <a:rPr lang="en-US" sz="2000" kern="1200" dirty="0" err="1" smtClean="0">
              <a:solidFill>
                <a:srgbClr val="000000"/>
              </a:solidFill>
            </a:rPr>
            <a:t>singlekey</a:t>
          </a:r>
          <a:r>
            <a:rPr lang="en-US" sz="2000" kern="1200" dirty="0" smtClean="0">
              <a:solidFill>
                <a:srgbClr val="000000"/>
              </a:solidFill>
            </a:rPr>
            <a:t>.</a:t>
          </a:r>
          <a:endParaRPr lang="en-US" sz="2000" kern="1200" dirty="0">
            <a:solidFill>
              <a:srgbClr val="000000"/>
            </a:solidFill>
          </a:endParaRPr>
        </a:p>
      </dsp:txBody>
      <dsp:txXfrm>
        <a:off x="0" y="13973"/>
        <a:ext cx="8389258" cy="1160640"/>
      </dsp:txXfrm>
    </dsp:sp>
    <dsp:sp modelId="{D35D2B51-CDB9-456F-AB69-03B1DA780EB7}">
      <dsp:nvSpPr>
        <dsp:cNvPr id="0" name=""/>
        <dsp:cNvSpPr/>
      </dsp:nvSpPr>
      <dsp:spPr>
        <a:xfrm>
          <a:off x="0" y="1174613"/>
          <a:ext cx="8389258" cy="1026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35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db.Blog.find</a:t>
          </a:r>
          <a:r>
            <a:rPr lang="en-US" sz="2000" kern="1200" dirty="0" smtClean="0">
              <a:solidFill>
                <a:srgbClr val="000000"/>
              </a:solidFill>
            </a:rPr>
            <a:t>( {comment:{$all:["5th Comment", "1st Comment"]} } )</a:t>
          </a:r>
        </a:p>
      </dsp:txBody>
      <dsp:txXfrm>
        <a:off x="0" y="1174613"/>
        <a:ext cx="8389258" cy="1026720"/>
      </dsp:txXfrm>
    </dsp:sp>
    <dsp:sp modelId="{7D6DB5FD-B20C-4408-9130-303BCA42FBFB}">
      <dsp:nvSpPr>
        <dsp:cNvPr id="0" name=""/>
        <dsp:cNvSpPr/>
      </dsp:nvSpPr>
      <dsp:spPr>
        <a:xfrm>
          <a:off x="0" y="2201333"/>
          <a:ext cx="8389258" cy="11606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NOTE: Below will do exact match and order too matters, if order will change then it will not match.</a:t>
          </a:r>
        </a:p>
      </dsp:txBody>
      <dsp:txXfrm>
        <a:off x="0" y="2201333"/>
        <a:ext cx="8389258" cy="1160640"/>
      </dsp:txXfrm>
    </dsp:sp>
    <dsp:sp modelId="{3B9BE391-BF79-4F80-87B1-B0F48BD007D9}">
      <dsp:nvSpPr>
        <dsp:cNvPr id="0" name=""/>
        <dsp:cNvSpPr/>
      </dsp:nvSpPr>
      <dsp:spPr>
        <a:xfrm>
          <a:off x="0" y="3361973"/>
          <a:ext cx="8389258" cy="1026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35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db.Blog</a:t>
          </a:r>
          <a:r>
            <a:rPr lang="en-US" sz="2000" kern="1200" dirty="0" smtClean="0">
              <a:solidFill>
                <a:srgbClr val="000000"/>
              </a:solidFill>
            </a:rPr>
            <a:t>({"comment" : ["5th Comment", "comment1st Comment"]})</a:t>
          </a:r>
          <a:endParaRPr lang="en-US" sz="2000" kern="1200" dirty="0">
            <a:solidFill>
              <a:srgbClr val="000000"/>
            </a:solidFill>
          </a:endParaRPr>
        </a:p>
      </dsp:txBody>
      <dsp:txXfrm>
        <a:off x="0" y="3361973"/>
        <a:ext cx="8389258" cy="1026720"/>
      </dsp:txXfrm>
    </dsp:sp>
  </dsp:spTree>
</dsp:drawing>
</file>

<file path=ppt/diagrams/drawing3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1645C7E-7696-4BEF-8323-E15903EA05D1}">
      <dsp:nvSpPr>
        <dsp:cNvPr id="0" name=""/>
        <dsp:cNvSpPr/>
      </dsp:nvSpPr>
      <dsp:spPr>
        <a:xfrm>
          <a:off x="0" y="9047"/>
          <a:ext cx="8621485" cy="7862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There are two ways to do an AND query. </a:t>
          </a:r>
          <a:endParaRPr lang="en-US" sz="2000" kern="1200" dirty="0"/>
        </a:p>
      </dsp:txBody>
      <dsp:txXfrm>
        <a:off x="0" y="9047"/>
        <a:ext cx="8621485" cy="786240"/>
      </dsp:txXfrm>
    </dsp:sp>
  </dsp:spTree>
</dsp:drawing>
</file>

<file path=ppt/diagrams/drawing3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2DB9F1B-549C-42B0-933A-F14AAA4D5416}">
      <dsp:nvSpPr>
        <dsp:cNvPr id="0" name=""/>
        <dsp:cNvSpPr/>
      </dsp:nvSpPr>
      <dsp:spPr>
        <a:xfrm>
          <a:off x="0" y="509534"/>
          <a:ext cx="8476343" cy="817312"/>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Simple queries are and queries. </a:t>
          </a:r>
          <a:endParaRPr lang="en-US" sz="2000" kern="1200" dirty="0">
            <a:solidFill>
              <a:srgbClr val="000000"/>
            </a:solidFill>
          </a:endParaRPr>
        </a:p>
      </dsp:txBody>
      <dsp:txXfrm>
        <a:off x="0" y="509534"/>
        <a:ext cx="8476343" cy="817312"/>
      </dsp:txXfrm>
    </dsp:sp>
    <dsp:sp modelId="{7048E3DC-1E50-441B-A7F3-9BD55095138F}">
      <dsp:nvSpPr>
        <dsp:cNvPr id="0" name=""/>
        <dsp:cNvSpPr/>
      </dsp:nvSpPr>
      <dsp:spPr>
        <a:xfrm>
          <a:off x="0" y="1514047"/>
          <a:ext cx="8476343" cy="1216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It can be used to query for </a:t>
          </a:r>
          <a:r>
            <a:rPr lang="en-US" sz="2000" kern="1200" dirty="0" err="1" smtClean="0">
              <a:solidFill>
                <a:srgbClr val="000000"/>
              </a:solidFill>
            </a:rPr>
            <a:t>anyof</a:t>
          </a:r>
          <a:r>
            <a:rPr lang="en-US" sz="2000" kern="1200" dirty="0" smtClean="0">
              <a:solidFill>
                <a:srgbClr val="000000"/>
              </a:solidFill>
            </a:rPr>
            <a:t> the given values across single/multiple </a:t>
          </a:r>
          <a:r>
            <a:rPr lang="en-US" sz="2000" kern="1200" dirty="0" err="1" smtClean="0">
              <a:solidFill>
                <a:srgbClr val="000000"/>
              </a:solidFill>
            </a:rPr>
            <a:t>keys.db.Tag.find</a:t>
          </a:r>
          <a:r>
            <a:rPr lang="en-US" sz="2000" kern="1200" dirty="0" smtClean="0">
              <a:solidFill>
                <a:srgbClr val="000000"/>
              </a:solidFill>
            </a:rPr>
            <a:t>( {firstProperty:0, </a:t>
          </a:r>
          <a:r>
            <a:rPr lang="en-US" sz="2000" kern="1200" dirty="0" err="1" smtClean="0">
              <a:solidFill>
                <a:srgbClr val="000000"/>
              </a:solidFill>
            </a:rPr>
            <a:t>secondProperty</a:t>
          </a:r>
          <a:r>
            <a:rPr lang="en-US" sz="2000" kern="1200" dirty="0" smtClean="0">
              <a:solidFill>
                <a:srgbClr val="000000"/>
              </a:solidFill>
            </a:rPr>
            <a:t>:/J/} )</a:t>
          </a:r>
        </a:p>
      </dsp:txBody>
      <dsp:txXfrm>
        <a:off x="0" y="1514047"/>
        <a:ext cx="8476343" cy="1216800"/>
      </dsp:txXfrm>
    </dsp:sp>
    <dsp:sp modelId="{45638B27-5C15-4DE3-A3A6-3EAC18FE7B26}">
      <dsp:nvSpPr>
        <dsp:cNvPr id="0" name=""/>
        <dsp:cNvSpPr/>
      </dsp:nvSpPr>
      <dsp:spPr>
        <a:xfrm>
          <a:off x="0" y="2963080"/>
          <a:ext cx="8476343"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124"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db.Blog.find</a:t>
          </a:r>
          <a:r>
            <a:rPr lang="en-US" sz="2000" kern="1200" dirty="0" smtClean="0">
              <a:solidFill>
                <a:srgbClr val="000000"/>
              </a:solidFill>
            </a:rPr>
            <a:t>({comment:"5</a:t>
          </a:r>
          <a:r>
            <a:rPr lang="en-US" sz="2000" kern="1200" baseline="30000" dirty="0" smtClean="0">
              <a:solidFill>
                <a:srgbClr val="000000"/>
              </a:solidFill>
            </a:rPr>
            <a:t>th</a:t>
          </a:r>
          <a:r>
            <a:rPr lang="en-US" sz="2000" kern="1200" dirty="0" smtClean="0">
              <a:solidFill>
                <a:srgbClr val="000000"/>
              </a:solidFill>
            </a:rPr>
            <a:t> </a:t>
          </a:r>
          <a:r>
            <a:rPr lang="en-US" sz="2000" kern="1200" dirty="0" err="1" smtClean="0">
              <a:solidFill>
                <a:srgbClr val="000000"/>
              </a:solidFill>
            </a:rPr>
            <a:t>Comment",comment</a:t>
          </a:r>
          <a:r>
            <a:rPr lang="en-US" sz="2000" kern="1200" dirty="0" smtClean="0">
              <a:solidFill>
                <a:srgbClr val="000000"/>
              </a:solidFill>
            </a:rPr>
            <a:t>:"1stComment"})</a:t>
          </a:r>
          <a:endParaRPr lang="en-US" sz="2000" kern="1200" dirty="0">
            <a:solidFill>
              <a:srgbClr val="000000"/>
            </a:solidFill>
          </a:endParaRPr>
        </a:p>
      </dsp:txBody>
      <dsp:txXfrm>
        <a:off x="0" y="2963080"/>
        <a:ext cx="8476343" cy="1076400"/>
      </dsp:txXfrm>
    </dsp:sp>
  </dsp:spTree>
</dsp:drawing>
</file>

<file path=ppt/diagrams/drawing3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121372"/>
          <a:ext cx="8534400" cy="1007717"/>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1. Querying for an entire embedded document works identically to a normal query.</a:t>
          </a:r>
          <a:endParaRPr lang="en-US" sz="2000" kern="1200" dirty="0">
            <a:solidFill>
              <a:srgbClr val="000000"/>
            </a:solidFill>
          </a:endParaRPr>
        </a:p>
      </dsp:txBody>
      <dsp:txXfrm>
        <a:off x="0" y="121372"/>
        <a:ext cx="8534400" cy="1007717"/>
      </dsp:txXfrm>
    </dsp:sp>
    <dsp:sp modelId="{D35D2B51-CDB9-456F-AB69-03B1DA780EB7}">
      <dsp:nvSpPr>
        <dsp:cNvPr id="0" name=""/>
        <dsp:cNvSpPr/>
      </dsp:nvSpPr>
      <dsp:spPr>
        <a:xfrm>
          <a:off x="0" y="1224339"/>
          <a:ext cx="85344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96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db.User.find</a:t>
          </a:r>
          <a:r>
            <a:rPr lang="en-US" sz="2000" kern="1200" dirty="0" smtClean="0">
              <a:solidFill>
                <a:srgbClr val="000000"/>
              </a:solidFill>
            </a:rPr>
            <a:t>( {name: { first:"Amit", last:"Kumar" } } )</a:t>
          </a:r>
        </a:p>
        <a:p>
          <a:pPr marL="228600" lvl="1" indent="-228600" algn="l" defTabSz="889000">
            <a:lnSpc>
              <a:spcPct val="90000"/>
            </a:lnSpc>
            <a:spcBef>
              <a:spcPct val="0"/>
            </a:spcBef>
            <a:spcAft>
              <a:spcPct val="20000"/>
            </a:spcAft>
            <a:buChar char="••"/>
          </a:pPr>
          <a:r>
            <a:rPr lang="en-US" sz="2000" kern="1200" dirty="0" smtClean="0">
              <a:solidFill>
                <a:srgbClr val="000000"/>
              </a:solidFill>
            </a:rPr>
            <a:t>This query will do exact match and order too matters, if order will change then it will not find.</a:t>
          </a:r>
        </a:p>
      </dsp:txBody>
      <dsp:txXfrm>
        <a:off x="0" y="1224339"/>
        <a:ext cx="8534400" cy="1076400"/>
      </dsp:txXfrm>
    </dsp:sp>
    <dsp:sp modelId="{AB6F7BDB-CEEB-45B1-95E9-A867F00D7C62}">
      <dsp:nvSpPr>
        <dsp:cNvPr id="0" name=""/>
        <dsp:cNvSpPr/>
      </dsp:nvSpPr>
      <dsp:spPr>
        <a:xfrm>
          <a:off x="0" y="2300739"/>
          <a:ext cx="8534400" cy="808904"/>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2. Querying for its individual key/value pairs.</a:t>
          </a:r>
          <a:endParaRPr lang="en-US" sz="2000" kern="1200" dirty="0" smtClean="0">
            <a:solidFill>
              <a:srgbClr val="000000"/>
            </a:solidFill>
          </a:endParaRPr>
        </a:p>
      </dsp:txBody>
      <dsp:txXfrm>
        <a:off x="0" y="2300739"/>
        <a:ext cx="8534400" cy="808904"/>
      </dsp:txXfrm>
    </dsp:sp>
    <dsp:sp modelId="{14B902FF-9445-41EC-8D7B-742DF41DE420}">
      <dsp:nvSpPr>
        <dsp:cNvPr id="0" name=""/>
        <dsp:cNvSpPr/>
      </dsp:nvSpPr>
      <dsp:spPr>
        <a:xfrm>
          <a:off x="0" y="3109644"/>
          <a:ext cx="85344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96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db.User.find</a:t>
          </a:r>
          <a:r>
            <a:rPr lang="en-US" sz="2000" kern="1200" dirty="0" smtClean="0">
              <a:solidFill>
                <a:srgbClr val="000000"/>
              </a:solidFill>
            </a:rPr>
            <a:t>({"</a:t>
          </a:r>
          <a:r>
            <a:rPr lang="en-US" sz="2000" kern="1200" dirty="0" err="1" smtClean="0">
              <a:solidFill>
                <a:srgbClr val="000000"/>
              </a:solidFill>
            </a:rPr>
            <a:t>name.first</a:t>
          </a:r>
          <a:r>
            <a:rPr lang="en-US" sz="2000" kern="1200" dirty="0" smtClean="0">
              <a:solidFill>
                <a:srgbClr val="000000"/>
              </a:solidFill>
            </a:rPr>
            <a:t>" : "Amit", "</a:t>
          </a:r>
          <a:r>
            <a:rPr lang="en-US" sz="2000" kern="1200" dirty="0" err="1" smtClean="0">
              <a:solidFill>
                <a:srgbClr val="000000"/>
              </a:solidFill>
            </a:rPr>
            <a:t>name.last</a:t>
          </a:r>
          <a:r>
            <a:rPr lang="en-US" sz="2000" kern="1200" dirty="0" smtClean="0">
              <a:solidFill>
                <a:srgbClr val="000000"/>
              </a:solidFill>
            </a:rPr>
            <a:t>" : "Kumar"}) </a:t>
          </a:r>
          <a:endParaRPr lang="en-US" sz="2000" kern="1200" dirty="0">
            <a:solidFill>
              <a:srgbClr val="000000"/>
            </a:solidFill>
          </a:endParaRPr>
        </a:p>
      </dsp:txBody>
      <dsp:txXfrm>
        <a:off x="0" y="3109644"/>
        <a:ext cx="8534400" cy="1076400"/>
      </dsp:txXfrm>
    </dsp:sp>
  </dsp:spTree>
</dsp:drawing>
</file>

<file path=ppt/diagrams/drawing3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1645C7E-7696-4BEF-8323-E15903EA05D1}">
      <dsp:nvSpPr>
        <dsp:cNvPr id="0" name=""/>
        <dsp:cNvSpPr/>
      </dsp:nvSpPr>
      <dsp:spPr>
        <a:xfrm>
          <a:off x="0" y="9047"/>
          <a:ext cx="8621485" cy="7862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There are two ways of querying for an embedded document.</a:t>
          </a:r>
          <a:endParaRPr lang="en-US" sz="2000" kern="1200" dirty="0"/>
        </a:p>
      </dsp:txBody>
      <dsp:txXfrm>
        <a:off x="0" y="9047"/>
        <a:ext cx="8621485" cy="786240"/>
      </dsp:txXfrm>
    </dsp:sp>
  </dsp:spTree>
</dsp:drawing>
</file>

<file path=ppt/diagrams/drawing3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28113"/>
          <a:ext cx="8648700" cy="46331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$inc</a:t>
          </a:r>
          <a:endParaRPr lang="en-US" sz="2000" kern="1200" dirty="0">
            <a:solidFill>
              <a:srgbClr val="000000"/>
            </a:solidFill>
          </a:endParaRPr>
        </a:p>
      </dsp:txBody>
      <dsp:txXfrm>
        <a:off x="0" y="28113"/>
        <a:ext cx="8648700" cy="463319"/>
      </dsp:txXfrm>
    </dsp:sp>
    <dsp:sp modelId="{D35D2B51-CDB9-456F-AB69-03B1DA780EB7}">
      <dsp:nvSpPr>
        <dsp:cNvPr id="0" name=""/>
        <dsp:cNvSpPr/>
      </dsp:nvSpPr>
      <dsp:spPr>
        <a:xfrm>
          <a:off x="0" y="491433"/>
          <a:ext cx="864870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459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smtClean="0">
              <a:solidFill>
                <a:srgbClr val="000000"/>
              </a:solidFill>
            </a:rPr>
            <a:t>db.pageviews.update( {URL: ‘http://myurl.com’}, {$inc: {N: 1}} )</a:t>
          </a:r>
          <a:endParaRPr lang="en-US" sz="2000" kern="1200" dirty="0">
            <a:solidFill>
              <a:srgbClr val="000000"/>
            </a:solidFill>
          </a:endParaRPr>
        </a:p>
      </dsp:txBody>
      <dsp:txXfrm>
        <a:off x="0" y="491433"/>
        <a:ext cx="8648700" cy="397440"/>
      </dsp:txXfrm>
    </dsp:sp>
    <dsp:sp modelId="{73D3E488-6A79-4A53-A0BE-873B67FA1CB4}">
      <dsp:nvSpPr>
        <dsp:cNvPr id="0" name=""/>
        <dsp:cNvSpPr/>
      </dsp:nvSpPr>
      <dsp:spPr>
        <a:xfrm>
          <a:off x="0" y="888873"/>
          <a:ext cx="8648700" cy="46331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$set</a:t>
          </a:r>
          <a:endParaRPr lang="en-US" sz="2000" kern="1200" dirty="0" smtClean="0">
            <a:solidFill>
              <a:srgbClr val="000000"/>
            </a:solidFill>
          </a:endParaRPr>
        </a:p>
      </dsp:txBody>
      <dsp:txXfrm>
        <a:off x="0" y="888873"/>
        <a:ext cx="8648700" cy="463319"/>
      </dsp:txXfrm>
    </dsp:sp>
    <dsp:sp modelId="{4DBC859E-177F-4FFA-9365-41C9D32D448F}">
      <dsp:nvSpPr>
        <dsp:cNvPr id="0" name=""/>
        <dsp:cNvSpPr/>
      </dsp:nvSpPr>
      <dsp:spPr>
        <a:xfrm>
          <a:off x="0" y="1352193"/>
          <a:ext cx="864870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459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smtClean="0">
              <a:solidFill>
                <a:srgbClr val="000000"/>
              </a:solidFill>
            </a:rPr>
            <a:t>db.people.update( {NAME: ‘Steve’}, {$set: {Age: 35}} )</a:t>
          </a:r>
          <a:endParaRPr lang="en-US" sz="2000" kern="1200" dirty="0" smtClean="0">
            <a:solidFill>
              <a:srgbClr val="000000"/>
            </a:solidFill>
          </a:endParaRPr>
        </a:p>
      </dsp:txBody>
      <dsp:txXfrm>
        <a:off x="0" y="1352193"/>
        <a:ext cx="8648700" cy="397440"/>
      </dsp:txXfrm>
    </dsp:sp>
    <dsp:sp modelId="{BF5A9F41-DEB0-4C2C-BB72-6D49D9E4F054}">
      <dsp:nvSpPr>
        <dsp:cNvPr id="0" name=""/>
        <dsp:cNvSpPr/>
      </dsp:nvSpPr>
      <dsp:spPr>
        <a:xfrm>
          <a:off x="0" y="1749633"/>
          <a:ext cx="8648700" cy="46331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$push (for atomically adding values to an array)</a:t>
          </a:r>
          <a:endParaRPr lang="en-US" sz="2000" kern="1200" dirty="0" smtClean="0">
            <a:solidFill>
              <a:srgbClr val="000000"/>
            </a:solidFill>
          </a:endParaRPr>
        </a:p>
      </dsp:txBody>
      <dsp:txXfrm>
        <a:off x="0" y="1749633"/>
        <a:ext cx="8648700" cy="463319"/>
      </dsp:txXfrm>
    </dsp:sp>
    <dsp:sp modelId="{062E6FEF-7C5E-486A-B22E-06C11A86537A}">
      <dsp:nvSpPr>
        <dsp:cNvPr id="0" name=""/>
        <dsp:cNvSpPr/>
      </dsp:nvSpPr>
      <dsp:spPr>
        <a:xfrm>
          <a:off x="0" y="2212953"/>
          <a:ext cx="8648700" cy="583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459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db.people.update</a:t>
          </a:r>
          <a:r>
            <a:rPr lang="en-US" sz="2000" kern="1200" dirty="0" smtClean="0">
              <a:solidFill>
                <a:srgbClr val="000000"/>
              </a:solidFill>
            </a:rPr>
            <a:t>( {NAME: ‘Steve’}, {$push: {KIDS: {NAME: ‘Sylvia’, AGE: 3}}})</a:t>
          </a:r>
        </a:p>
      </dsp:txBody>
      <dsp:txXfrm>
        <a:off x="0" y="2212953"/>
        <a:ext cx="8648700" cy="583740"/>
      </dsp:txXfrm>
    </dsp:sp>
    <dsp:sp modelId="{D0633CD1-6D69-40B9-A81C-1AB4F64FB8E0}">
      <dsp:nvSpPr>
        <dsp:cNvPr id="0" name=""/>
        <dsp:cNvSpPr/>
      </dsp:nvSpPr>
      <dsp:spPr>
        <a:xfrm>
          <a:off x="0" y="2796693"/>
          <a:ext cx="8648700" cy="46331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err="1" smtClean="0">
              <a:solidFill>
                <a:srgbClr val="000000"/>
              </a:solidFill>
            </a:rPr>
            <a:t>findAndModify</a:t>
          </a:r>
          <a:r>
            <a:rPr lang="en-US" sz="2000" kern="1200" dirty="0" smtClean="0">
              <a:solidFill>
                <a:srgbClr val="000000"/>
              </a:solidFill>
            </a:rPr>
            <a:t>()</a:t>
          </a:r>
        </a:p>
      </dsp:txBody>
      <dsp:txXfrm>
        <a:off x="0" y="2796693"/>
        <a:ext cx="8648700" cy="463319"/>
      </dsp:txXfrm>
    </dsp:sp>
    <dsp:sp modelId="{C9C23916-487F-410E-B7D5-43A43B9AB0BE}">
      <dsp:nvSpPr>
        <dsp:cNvPr id="0" name=""/>
        <dsp:cNvSpPr/>
      </dsp:nvSpPr>
      <dsp:spPr>
        <a:xfrm>
          <a:off x="0" y="3260013"/>
          <a:ext cx="8648700" cy="149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459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db.tasks.findAndModify</a:t>
          </a:r>
          <a:r>
            <a:rPr lang="en-US" sz="2000" kern="1200" dirty="0" smtClean="0">
              <a:solidFill>
                <a:srgbClr val="000000"/>
              </a:solidFill>
            </a:rPr>
            <a:t>(</a:t>
          </a:r>
          <a:br>
            <a:rPr lang="en-US" sz="2000" kern="1200" dirty="0" smtClean="0">
              <a:solidFill>
                <a:srgbClr val="000000"/>
              </a:solidFill>
            </a:rPr>
          </a:br>
          <a:r>
            <a:rPr lang="en-US" sz="2000" kern="1200" dirty="0" smtClean="0">
              <a:solidFill>
                <a:srgbClr val="000000"/>
              </a:solidFill>
            </a:rPr>
            <a:t>	query: {STATUS: ‘pending’},</a:t>
          </a:r>
        </a:p>
        <a:p>
          <a:pPr marL="228600" lvl="1" indent="-228600" algn="l" defTabSz="889000">
            <a:lnSpc>
              <a:spcPct val="90000"/>
            </a:lnSpc>
            <a:spcBef>
              <a:spcPct val="0"/>
            </a:spcBef>
            <a:spcAft>
              <a:spcPct val="20000"/>
            </a:spcAft>
            <a:buChar char="••"/>
          </a:pPr>
          <a:r>
            <a:rPr lang="en-US" sz="2000" kern="1200" dirty="0" smtClean="0">
              <a:solidFill>
                <a:srgbClr val="000000"/>
              </a:solidFill>
            </a:rPr>
            <a:t>	sort: {PRIORITY: -1},</a:t>
          </a:r>
        </a:p>
        <a:p>
          <a:pPr marL="228600" lvl="1" indent="-228600" algn="l" defTabSz="889000">
            <a:lnSpc>
              <a:spcPct val="90000"/>
            </a:lnSpc>
            <a:spcBef>
              <a:spcPct val="0"/>
            </a:spcBef>
            <a:spcAft>
              <a:spcPct val="20000"/>
            </a:spcAft>
            <a:buChar char="••"/>
          </a:pPr>
          <a:r>
            <a:rPr lang="en-US" sz="2000" kern="1200" dirty="0" smtClean="0">
              <a:solidFill>
                <a:srgbClr val="000000"/>
              </a:solidFill>
            </a:rPr>
            <a:t>	update: {$set: {STATUS: ‘running’, TS: new Date()}}</a:t>
          </a:r>
          <a:br>
            <a:rPr lang="en-US" sz="2000" kern="1200" dirty="0" smtClean="0">
              <a:solidFill>
                <a:srgbClr val="000000"/>
              </a:solidFill>
            </a:rPr>
          </a:br>
          <a:r>
            <a:rPr lang="en-US" sz="2000" kern="1200" dirty="0" smtClean="0">
              <a:solidFill>
                <a:srgbClr val="000000"/>
              </a:solidFill>
            </a:rPr>
            <a:t>)</a:t>
          </a:r>
        </a:p>
      </dsp:txBody>
      <dsp:txXfrm>
        <a:off x="0" y="3260013"/>
        <a:ext cx="8648700" cy="1490400"/>
      </dsp:txXfrm>
    </dsp:sp>
  </dsp:spTree>
</dsp:drawing>
</file>

<file path=ppt/diagrams/drawing3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13973"/>
          <a:ext cx="8648700" cy="11606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SELECT * FROM </a:t>
          </a:r>
          <a:r>
            <a:rPr lang="en-US" sz="2000" kern="1200" dirty="0" err="1" smtClean="0">
              <a:solidFill>
                <a:srgbClr val="000000"/>
              </a:solidFill>
            </a:rPr>
            <a:t>foo</a:t>
          </a:r>
          <a:r>
            <a:rPr lang="en-US" sz="2000" kern="1200" dirty="0" smtClean="0">
              <a:solidFill>
                <a:srgbClr val="000000"/>
              </a:solidFill>
            </a:rPr>
            <a:t> WHERE name=‘bob’ and (a=1 or b=2 ) </a:t>
          </a:r>
          <a:endParaRPr lang="en-US" sz="2000" kern="1200" dirty="0">
            <a:solidFill>
              <a:srgbClr val="000000"/>
            </a:solidFill>
          </a:endParaRPr>
        </a:p>
      </dsp:txBody>
      <dsp:txXfrm>
        <a:off x="0" y="13973"/>
        <a:ext cx="8648700" cy="1160640"/>
      </dsp:txXfrm>
    </dsp:sp>
    <dsp:sp modelId="{D35D2B51-CDB9-456F-AB69-03B1DA780EB7}">
      <dsp:nvSpPr>
        <dsp:cNvPr id="0" name=""/>
        <dsp:cNvSpPr/>
      </dsp:nvSpPr>
      <dsp:spPr>
        <a:xfrm>
          <a:off x="0" y="1174613"/>
          <a:ext cx="8648700" cy="1026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459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db.foo.find</a:t>
          </a:r>
          <a:r>
            <a:rPr lang="en-US" sz="2000" kern="1200" dirty="0" smtClean="0">
              <a:solidFill>
                <a:srgbClr val="000000"/>
              </a:solidFill>
            </a:rPr>
            <a:t>( { name : "bob" , $or : [ { a : 1 } , { b : 2 } ] } ) </a:t>
          </a:r>
        </a:p>
      </dsp:txBody>
      <dsp:txXfrm>
        <a:off x="0" y="1174613"/>
        <a:ext cx="8648700" cy="1026720"/>
      </dsp:txXfrm>
    </dsp:sp>
    <dsp:sp modelId="{30E43795-5C9A-42DF-A6D2-A8D67B737282}">
      <dsp:nvSpPr>
        <dsp:cNvPr id="0" name=""/>
        <dsp:cNvSpPr/>
      </dsp:nvSpPr>
      <dsp:spPr>
        <a:xfrm>
          <a:off x="0" y="2201333"/>
          <a:ext cx="8648700" cy="11606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SELECT * FROM users WHERE age&gt;33 AND age&lt;=40  </a:t>
          </a:r>
          <a:endParaRPr lang="en-US" sz="2000" kern="1200" dirty="0" smtClean="0">
            <a:solidFill>
              <a:srgbClr val="000000"/>
            </a:solidFill>
          </a:endParaRPr>
        </a:p>
      </dsp:txBody>
      <dsp:txXfrm>
        <a:off x="0" y="2201333"/>
        <a:ext cx="8648700" cy="1160640"/>
      </dsp:txXfrm>
    </dsp:sp>
    <dsp:sp modelId="{7319FB97-A4B8-409E-A6B8-05659635C63B}">
      <dsp:nvSpPr>
        <dsp:cNvPr id="0" name=""/>
        <dsp:cNvSpPr/>
      </dsp:nvSpPr>
      <dsp:spPr>
        <a:xfrm>
          <a:off x="0" y="3361973"/>
          <a:ext cx="8648700" cy="1026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459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db.users.find</a:t>
          </a:r>
          <a:r>
            <a:rPr lang="en-US" sz="2000" kern="1200" dirty="0" smtClean="0">
              <a:solidFill>
                <a:srgbClr val="000000"/>
              </a:solidFill>
            </a:rPr>
            <a:t>({'age':{$gt:33,$lte:40}}) </a:t>
          </a:r>
        </a:p>
      </dsp:txBody>
      <dsp:txXfrm>
        <a:off x="0" y="3361973"/>
        <a:ext cx="8648700" cy="1026720"/>
      </dsp:txXfrm>
    </dsp:sp>
  </dsp:spTree>
</dsp:drawing>
</file>

<file path=ppt/diagrams/drawing3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422"/>
          <a:ext cx="8553450" cy="8236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All queries in </a:t>
          </a:r>
          <a:r>
            <a:rPr lang="en-US" sz="2000" kern="1200" dirty="0" err="1" smtClean="0">
              <a:solidFill>
                <a:srgbClr val="000000"/>
              </a:solidFill>
            </a:rPr>
            <a:t>MongoDB</a:t>
          </a:r>
          <a:r>
            <a:rPr lang="en-US" sz="2000" kern="1200" dirty="0" smtClean="0">
              <a:solidFill>
                <a:srgbClr val="000000"/>
              </a:solidFill>
            </a:rPr>
            <a:t> address a single Collection </a:t>
          </a:r>
          <a:endParaRPr lang="en-US" sz="2000" kern="1200" dirty="0">
            <a:solidFill>
              <a:srgbClr val="000000"/>
            </a:solidFill>
          </a:endParaRPr>
        </a:p>
      </dsp:txBody>
      <dsp:txXfrm>
        <a:off x="0" y="422"/>
        <a:ext cx="8553450" cy="823680"/>
      </dsp:txXfrm>
    </dsp:sp>
    <dsp:sp modelId="{F7435433-BF1D-4A04-A683-840D07B2CA2E}">
      <dsp:nvSpPr>
        <dsp:cNvPr id="0" name=""/>
        <dsp:cNvSpPr/>
      </dsp:nvSpPr>
      <dsp:spPr>
        <a:xfrm>
          <a:off x="0" y="950822"/>
          <a:ext cx="8553450" cy="8236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Modify the query to  impose limits ,skips  and sort orders</a:t>
          </a:r>
          <a:endParaRPr lang="en-US" sz="2000" kern="1200" dirty="0" smtClean="0">
            <a:solidFill>
              <a:srgbClr val="000000"/>
            </a:solidFill>
          </a:endParaRPr>
        </a:p>
      </dsp:txBody>
      <dsp:txXfrm>
        <a:off x="0" y="950822"/>
        <a:ext cx="8553450" cy="823680"/>
      </dsp:txXfrm>
    </dsp:sp>
    <dsp:sp modelId="{2FA72631-E69B-4500-94C2-086667B7D641}">
      <dsp:nvSpPr>
        <dsp:cNvPr id="0" name=""/>
        <dsp:cNvSpPr/>
      </dsp:nvSpPr>
      <dsp:spPr>
        <a:xfrm>
          <a:off x="0" y="1901223"/>
          <a:ext cx="8553450" cy="8236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The order of documents returned by a query is not defined unless you specify a sort() </a:t>
          </a:r>
          <a:endParaRPr lang="en-US" sz="2000" kern="1200" dirty="0" smtClean="0">
            <a:solidFill>
              <a:srgbClr val="000000"/>
            </a:solidFill>
          </a:endParaRPr>
        </a:p>
      </dsp:txBody>
      <dsp:txXfrm>
        <a:off x="0" y="1901223"/>
        <a:ext cx="8553450" cy="823680"/>
      </dsp:txXfrm>
    </dsp:sp>
    <dsp:sp modelId="{08893B36-BB4B-4652-BBDC-21E246C43F7D}">
      <dsp:nvSpPr>
        <dsp:cNvPr id="0" name=""/>
        <dsp:cNvSpPr/>
      </dsp:nvSpPr>
      <dsp:spPr>
        <a:xfrm>
          <a:off x="0" y="2851623"/>
          <a:ext cx="8553450" cy="8236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Operations that modify existing documents (i.e. updates) use the same query syntax as queries to select documents to update </a:t>
          </a:r>
          <a:endParaRPr lang="en-US" sz="2000" kern="1200" dirty="0" smtClean="0">
            <a:solidFill>
              <a:srgbClr val="000000"/>
            </a:solidFill>
          </a:endParaRPr>
        </a:p>
      </dsp:txBody>
      <dsp:txXfrm>
        <a:off x="0" y="2851623"/>
        <a:ext cx="8553450" cy="823680"/>
      </dsp:txXfrm>
    </dsp:sp>
    <dsp:sp modelId="{1141FC7B-6105-4B7F-A53A-3C7193F17EAD}">
      <dsp:nvSpPr>
        <dsp:cNvPr id="0" name=""/>
        <dsp:cNvSpPr/>
      </dsp:nvSpPr>
      <dsp:spPr>
        <a:xfrm>
          <a:off x="0" y="3802023"/>
          <a:ext cx="8553450" cy="8236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In aggregation  pipeline , the $match pipeline stage provides access to MongoDB queries</a:t>
          </a:r>
          <a:endParaRPr lang="en-US" sz="2000" kern="1200" dirty="0" smtClean="0">
            <a:solidFill>
              <a:srgbClr val="000000"/>
            </a:solidFill>
          </a:endParaRPr>
        </a:p>
      </dsp:txBody>
      <dsp:txXfrm>
        <a:off x="0" y="3802023"/>
        <a:ext cx="8553450" cy="82368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4001490-ADB3-401C-8D7C-423D36A4C28C}">
      <dsp:nvSpPr>
        <dsp:cNvPr id="0" name=""/>
        <dsp:cNvSpPr/>
      </dsp:nvSpPr>
      <dsp:spPr>
        <a:xfrm>
          <a:off x="386158" y="1101"/>
          <a:ext cx="312245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Everyone participates </a:t>
          </a:r>
          <a:endParaRPr lang="en-US" sz="1800" kern="1200" dirty="0">
            <a:latin typeface="Calibri" pitchFamily="34" charset="0"/>
          </a:endParaRPr>
        </a:p>
      </dsp:txBody>
      <dsp:txXfrm>
        <a:off x="386158" y="1101"/>
        <a:ext cx="3122459" cy="699987"/>
      </dsp:txXfrm>
    </dsp:sp>
    <dsp:sp modelId="{F669F848-A652-4B5D-86AD-5A3A989AD16E}">
      <dsp:nvSpPr>
        <dsp:cNvPr id="0" name=""/>
        <dsp:cNvSpPr/>
      </dsp:nvSpPr>
      <dsp:spPr>
        <a:xfrm>
          <a:off x="3625282" y="1101"/>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Respect individual opinions and diversities</a:t>
          </a:r>
          <a:endParaRPr lang="en-US" sz="1800" kern="1200" dirty="0">
            <a:latin typeface="Calibri" pitchFamily="34" charset="0"/>
          </a:endParaRPr>
        </a:p>
      </dsp:txBody>
      <dsp:txXfrm>
        <a:off x="3625282" y="1101"/>
        <a:ext cx="3407225" cy="699987"/>
      </dsp:txXfrm>
    </dsp:sp>
    <dsp:sp modelId="{C64EAFA5-DDD5-492D-992E-6997AA06F46B}">
      <dsp:nvSpPr>
        <dsp:cNvPr id="0" name=""/>
        <dsp:cNvSpPr/>
      </dsp:nvSpPr>
      <dsp:spPr>
        <a:xfrm>
          <a:off x="24377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Be open and honest</a:t>
          </a:r>
          <a:endParaRPr lang="en-US" sz="1800" kern="1200" dirty="0">
            <a:latin typeface="Calibri" pitchFamily="34" charset="0"/>
          </a:endParaRPr>
        </a:p>
      </dsp:txBody>
      <dsp:txXfrm>
        <a:off x="243775" y="817753"/>
        <a:ext cx="3407225" cy="699987"/>
      </dsp:txXfrm>
    </dsp:sp>
    <dsp:sp modelId="{48AFF37F-B85F-4A18-A9BF-A13E9561EF9F}">
      <dsp:nvSpPr>
        <dsp:cNvPr id="0" name=""/>
        <dsp:cNvSpPr/>
      </dsp:nvSpPr>
      <dsp:spPr>
        <a:xfrm>
          <a:off x="376766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Give headlines, be concise</a:t>
          </a:r>
          <a:endParaRPr lang="en-US" sz="1800" kern="1200" dirty="0">
            <a:latin typeface="Calibri" pitchFamily="34" charset="0"/>
          </a:endParaRPr>
        </a:p>
      </dsp:txBody>
      <dsp:txXfrm>
        <a:off x="3767665" y="817753"/>
        <a:ext cx="3407225" cy="699987"/>
      </dsp:txXfrm>
    </dsp:sp>
    <dsp:sp modelId="{6CB95568-E97D-4D13-AB49-47CAD64753A7}">
      <dsp:nvSpPr>
        <dsp:cNvPr id="0" name=""/>
        <dsp:cNvSpPr/>
      </dsp:nvSpPr>
      <dsp:spPr>
        <a:xfrm>
          <a:off x="575907" y="1634406"/>
          <a:ext cx="27429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One speaker at a time</a:t>
          </a:r>
          <a:endParaRPr lang="en-US" sz="1800" kern="1200" dirty="0">
            <a:latin typeface="Calibri" pitchFamily="34" charset="0"/>
          </a:endParaRPr>
        </a:p>
      </dsp:txBody>
      <dsp:txXfrm>
        <a:off x="575907" y="1634406"/>
        <a:ext cx="2742960" cy="699987"/>
      </dsp:txXfrm>
    </dsp:sp>
    <dsp:sp modelId="{77F0B3E0-0295-43C4-9E2E-67DBD4E706FB}">
      <dsp:nvSpPr>
        <dsp:cNvPr id="0" name=""/>
        <dsp:cNvSpPr/>
      </dsp:nvSpPr>
      <dsp:spPr>
        <a:xfrm>
          <a:off x="3435533" y="16344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Make language a non-issue</a:t>
          </a:r>
          <a:endParaRPr lang="en-US" sz="1800" kern="1200" dirty="0">
            <a:latin typeface="Calibri" pitchFamily="34" charset="0"/>
          </a:endParaRPr>
        </a:p>
      </dsp:txBody>
      <dsp:txXfrm>
        <a:off x="3435533" y="1634406"/>
        <a:ext cx="3407225" cy="699987"/>
      </dsp:txXfrm>
    </dsp:sp>
    <dsp:sp modelId="{5F062F9F-3967-4EBD-AFCD-16D09AA45A52}">
      <dsp:nvSpPr>
        <dsp:cNvPr id="0" name=""/>
        <dsp:cNvSpPr/>
      </dsp:nvSpPr>
      <dsp:spPr>
        <a:xfrm>
          <a:off x="505999" y="2451058"/>
          <a:ext cx="30251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Stick to time contracts</a:t>
          </a:r>
          <a:endParaRPr lang="en-US" sz="1800" kern="1200" dirty="0">
            <a:latin typeface="Calibri" pitchFamily="34" charset="0"/>
          </a:endParaRPr>
        </a:p>
      </dsp:txBody>
      <dsp:txXfrm>
        <a:off x="505999" y="2451058"/>
        <a:ext cx="3025160" cy="699987"/>
      </dsp:txXfrm>
    </dsp:sp>
    <dsp:sp modelId="{BF980FCC-4917-4D10-9E26-A295938CD1F3}">
      <dsp:nvSpPr>
        <dsp:cNvPr id="0" name=""/>
        <dsp:cNvSpPr/>
      </dsp:nvSpPr>
      <dsp:spPr>
        <a:xfrm>
          <a:off x="3647824" y="24510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Seek first to understand, and then to be understood</a:t>
          </a:r>
          <a:endParaRPr lang="en-US" sz="1800" kern="1200" dirty="0">
            <a:latin typeface="Calibri" pitchFamily="34" charset="0"/>
          </a:endParaRPr>
        </a:p>
      </dsp:txBody>
      <dsp:txXfrm>
        <a:off x="3647824" y="2451058"/>
        <a:ext cx="3407225" cy="699987"/>
      </dsp:txXfrm>
    </dsp:sp>
    <dsp:sp modelId="{0A29E4CB-E2BC-45C2-8E4F-D3683488387D}">
      <dsp:nvSpPr>
        <dsp:cNvPr id="0" name=""/>
        <dsp:cNvSpPr/>
      </dsp:nvSpPr>
      <dsp:spPr>
        <a:xfrm>
          <a:off x="338515" y="3239858"/>
          <a:ext cx="291334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Clean desk / room policy</a:t>
          </a:r>
          <a:endParaRPr lang="en-US" sz="1800" kern="1200" dirty="0">
            <a:latin typeface="Calibri" pitchFamily="34" charset="0"/>
          </a:endParaRPr>
        </a:p>
      </dsp:txBody>
      <dsp:txXfrm>
        <a:off x="338515" y="3239858"/>
        <a:ext cx="2913349" cy="699987"/>
      </dsp:txXfrm>
    </dsp:sp>
    <dsp:sp modelId="{6CFD84B4-8F7B-40F3-95E6-5312742EBBAE}">
      <dsp:nvSpPr>
        <dsp:cNvPr id="0" name=""/>
        <dsp:cNvSpPr/>
      </dsp:nvSpPr>
      <dsp:spPr>
        <a:xfrm>
          <a:off x="3392317" y="32398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100000"/>
            </a:lnSpc>
            <a:spcBef>
              <a:spcPct val="0"/>
            </a:spcBef>
            <a:spcAft>
              <a:spcPts val="0"/>
            </a:spcAft>
          </a:pPr>
          <a:r>
            <a:rPr lang="en-US" sz="1800" kern="1200" dirty="0" smtClean="0">
              <a:latin typeface="Calibri" pitchFamily="34" charset="0"/>
            </a:rPr>
            <a:t>No mobile phone, </a:t>
          </a:r>
        </a:p>
        <a:p>
          <a:pPr lvl="0" algn="ctr" defTabSz="800100" rtl="0">
            <a:lnSpc>
              <a:spcPct val="100000"/>
            </a:lnSpc>
            <a:spcBef>
              <a:spcPct val="0"/>
            </a:spcBef>
            <a:spcAft>
              <a:spcPts val="0"/>
            </a:spcAft>
          </a:pPr>
          <a:r>
            <a:rPr lang="en-US" sz="1800" kern="1200" dirty="0" smtClean="0">
              <a:latin typeface="Calibri" pitchFamily="34" charset="0"/>
            </a:rPr>
            <a:t>No computer </a:t>
          </a:r>
          <a:r>
            <a:rPr lang="en-US" sz="1200" kern="1200" dirty="0" smtClean="0">
              <a:latin typeface="Calibri" pitchFamily="34" charset="0"/>
            </a:rPr>
            <a:t>(except for surveys, polls etc)</a:t>
          </a:r>
          <a:endParaRPr lang="en-US" sz="1800" kern="1200" dirty="0">
            <a:latin typeface="Calibri" pitchFamily="34" charset="0"/>
          </a:endParaRPr>
        </a:p>
      </dsp:txBody>
      <dsp:txXfrm>
        <a:off x="3392317" y="3239858"/>
        <a:ext cx="3407225" cy="699987"/>
      </dsp:txXfrm>
    </dsp:sp>
    <dsp:sp modelId="{C60BAC20-96AE-4DD5-B2E4-D6F12C31EA79}">
      <dsp:nvSpPr>
        <dsp:cNvPr id="0" name=""/>
        <dsp:cNvSpPr/>
      </dsp:nvSpPr>
      <dsp:spPr>
        <a:xfrm>
          <a:off x="0" y="4082606"/>
          <a:ext cx="359292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Clients &amp; Leadership are often around, please remember that</a:t>
          </a:r>
          <a:endParaRPr lang="en-US" sz="1800" kern="1200" dirty="0">
            <a:latin typeface="Calibri" pitchFamily="34" charset="0"/>
          </a:endParaRPr>
        </a:p>
      </dsp:txBody>
      <dsp:txXfrm>
        <a:off x="0" y="4082606"/>
        <a:ext cx="3592920" cy="699987"/>
      </dsp:txXfrm>
    </dsp:sp>
    <dsp:sp modelId="{E1482B8F-B3B3-414E-BABF-9101733A0243}">
      <dsp:nvSpPr>
        <dsp:cNvPr id="0" name=""/>
        <dsp:cNvSpPr/>
      </dsp:nvSpPr>
      <dsp:spPr>
        <a:xfrm>
          <a:off x="3766087" y="40826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Maintain a spirit of fun and enthusiasm</a:t>
          </a:r>
          <a:endParaRPr lang="en-US" sz="1800" kern="1200" dirty="0">
            <a:latin typeface="Calibri" pitchFamily="34" charset="0"/>
          </a:endParaRPr>
        </a:p>
      </dsp:txBody>
      <dsp:txXfrm>
        <a:off x="3766087" y="4082606"/>
        <a:ext cx="3407225" cy="699987"/>
      </dsp:txXfrm>
    </dsp:sp>
  </dsp:spTree>
</dsp:drawing>
</file>

<file path=ppt/diagrams/drawing4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12445"/>
          <a:ext cx="8801100" cy="903802"/>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To limit the records in </a:t>
          </a:r>
          <a:r>
            <a:rPr lang="en-US" sz="2000" kern="1200" dirty="0" err="1" smtClean="0">
              <a:solidFill>
                <a:srgbClr val="000000"/>
              </a:solidFill>
            </a:rPr>
            <a:t>MongoDB</a:t>
          </a:r>
          <a:r>
            <a:rPr lang="en-US" sz="2000" kern="1200" dirty="0" smtClean="0">
              <a:solidFill>
                <a:srgbClr val="000000"/>
              </a:solidFill>
            </a:rPr>
            <a:t>, you need to use </a:t>
          </a:r>
          <a:r>
            <a:rPr lang="en-US" sz="2000" b="1" kern="1200" dirty="0" smtClean="0">
              <a:solidFill>
                <a:srgbClr val="000000"/>
              </a:solidFill>
            </a:rPr>
            <a:t>limit()</a:t>
          </a:r>
          <a:r>
            <a:rPr lang="en-US" sz="2000" kern="1200" dirty="0" smtClean="0">
              <a:solidFill>
                <a:srgbClr val="000000"/>
              </a:solidFill>
            </a:rPr>
            <a:t> method. </a:t>
          </a:r>
          <a:r>
            <a:rPr lang="en-US" sz="2000" b="1" kern="1200" dirty="0" smtClean="0">
              <a:solidFill>
                <a:srgbClr val="000000"/>
              </a:solidFill>
            </a:rPr>
            <a:t>limit()</a:t>
          </a:r>
          <a:r>
            <a:rPr lang="en-US" sz="2000" kern="1200" dirty="0" smtClean="0">
              <a:solidFill>
                <a:srgbClr val="000000"/>
              </a:solidFill>
            </a:rPr>
            <a:t> method accepts one number type argument, which is number of documents that you want to displayed.</a:t>
          </a:r>
          <a:endParaRPr lang="en-US" sz="2000" kern="1200" dirty="0">
            <a:solidFill>
              <a:srgbClr val="000000"/>
            </a:solidFill>
          </a:endParaRPr>
        </a:p>
      </dsp:txBody>
      <dsp:txXfrm>
        <a:off x="0" y="12445"/>
        <a:ext cx="8801100" cy="903802"/>
      </dsp:txXfrm>
    </dsp:sp>
    <dsp:sp modelId="{D35D2B51-CDB9-456F-AB69-03B1DA780EB7}">
      <dsp:nvSpPr>
        <dsp:cNvPr id="0" name=""/>
        <dsp:cNvSpPr/>
      </dsp:nvSpPr>
      <dsp:spPr>
        <a:xfrm>
          <a:off x="0" y="916247"/>
          <a:ext cx="8801100"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3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db.mycol.find</a:t>
          </a:r>
          <a:r>
            <a:rPr lang="en-US" sz="2000" kern="1200" dirty="0" smtClean="0">
              <a:solidFill>
                <a:srgbClr val="000000"/>
              </a:solidFill>
            </a:rPr>
            <a:t>({},{"title":1,_id:0}).limit(2) {"title":"</a:t>
          </a:r>
          <a:r>
            <a:rPr lang="en-US" sz="2000" kern="1200" dirty="0" err="1" smtClean="0">
              <a:solidFill>
                <a:srgbClr val="000000"/>
              </a:solidFill>
            </a:rPr>
            <a:t>MongoDB</a:t>
          </a:r>
          <a:r>
            <a:rPr lang="en-US" sz="2000" kern="1200" dirty="0" smtClean="0">
              <a:solidFill>
                <a:srgbClr val="000000"/>
              </a:solidFill>
            </a:rPr>
            <a:t> Overview"} {"title":"</a:t>
          </a:r>
          <a:r>
            <a:rPr lang="en-US" sz="2000" kern="1200" dirty="0" err="1" smtClean="0">
              <a:solidFill>
                <a:srgbClr val="000000"/>
              </a:solidFill>
            </a:rPr>
            <a:t>NoSQL</a:t>
          </a:r>
          <a:r>
            <a:rPr lang="en-US" sz="2000" kern="1200" dirty="0" smtClean="0">
              <a:solidFill>
                <a:srgbClr val="000000"/>
              </a:solidFill>
            </a:rPr>
            <a:t> Overview"}    </a:t>
          </a:r>
        </a:p>
      </dsp:txBody>
      <dsp:txXfrm>
        <a:off x="0" y="916247"/>
        <a:ext cx="8801100" cy="695520"/>
      </dsp:txXfrm>
    </dsp:sp>
    <dsp:sp modelId="{0AFCB188-DC82-4DCD-A0D8-C81696D24E2F}">
      <dsp:nvSpPr>
        <dsp:cNvPr id="0" name=""/>
        <dsp:cNvSpPr/>
      </dsp:nvSpPr>
      <dsp:spPr>
        <a:xfrm>
          <a:off x="0" y="1611767"/>
          <a:ext cx="8801100" cy="811082"/>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SKIP method()</a:t>
          </a:r>
          <a:endParaRPr lang="en-US" sz="2000" kern="1200" dirty="0" smtClean="0">
            <a:solidFill>
              <a:srgbClr val="000000"/>
            </a:solidFill>
          </a:endParaRPr>
        </a:p>
      </dsp:txBody>
      <dsp:txXfrm>
        <a:off x="0" y="1611767"/>
        <a:ext cx="8801100" cy="811082"/>
      </dsp:txXfrm>
    </dsp:sp>
    <dsp:sp modelId="{F4D57505-3464-4986-939C-2C77BCD61EA5}">
      <dsp:nvSpPr>
        <dsp:cNvPr id="0" name=""/>
        <dsp:cNvSpPr/>
      </dsp:nvSpPr>
      <dsp:spPr>
        <a:xfrm>
          <a:off x="0" y="2543809"/>
          <a:ext cx="8801100" cy="79215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Apart from limit() method there is one more method </a:t>
          </a:r>
          <a:r>
            <a:rPr lang="en-US" sz="2000" b="1" kern="1200" smtClean="0">
              <a:solidFill>
                <a:srgbClr val="000000"/>
              </a:solidFill>
            </a:rPr>
            <a:t>skip()</a:t>
          </a:r>
          <a:r>
            <a:rPr lang="en-US" sz="2000" kern="1200" smtClean="0">
              <a:solidFill>
                <a:srgbClr val="000000"/>
              </a:solidFill>
            </a:rPr>
            <a:t> which also accepts number type argument and used to skip number of documents.</a:t>
          </a:r>
          <a:endParaRPr lang="en-US" sz="2000" kern="1200" dirty="0" smtClean="0">
            <a:solidFill>
              <a:srgbClr val="000000"/>
            </a:solidFill>
          </a:endParaRPr>
        </a:p>
      </dsp:txBody>
      <dsp:txXfrm>
        <a:off x="0" y="2543809"/>
        <a:ext cx="8801100" cy="792150"/>
      </dsp:txXfrm>
    </dsp:sp>
    <dsp:sp modelId="{E34A6928-2ABC-4E52-89B4-FAD51199E5CC}">
      <dsp:nvSpPr>
        <dsp:cNvPr id="0" name=""/>
        <dsp:cNvSpPr/>
      </dsp:nvSpPr>
      <dsp:spPr>
        <a:xfrm>
          <a:off x="0" y="3335959"/>
          <a:ext cx="8801100"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3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db.mycol.find</a:t>
          </a:r>
          <a:r>
            <a:rPr lang="en-US" sz="2000" kern="1200" dirty="0" smtClean="0">
              <a:solidFill>
                <a:srgbClr val="000000"/>
              </a:solidFill>
            </a:rPr>
            <a:t>({},{"title":1,_id:0}).limit(1).skip(1)</a:t>
          </a:r>
        </a:p>
      </dsp:txBody>
      <dsp:txXfrm>
        <a:off x="0" y="3335959"/>
        <a:ext cx="8801100" cy="695520"/>
      </dsp:txXfrm>
    </dsp:sp>
    <dsp:sp modelId="{FFC45AC7-A8E9-4D86-936A-F0EB0EF82BCD}">
      <dsp:nvSpPr>
        <dsp:cNvPr id="0" name=""/>
        <dsp:cNvSpPr/>
      </dsp:nvSpPr>
      <dsp:spPr>
        <a:xfrm>
          <a:off x="0" y="4031479"/>
          <a:ext cx="8801100" cy="909074"/>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solidFill>
                <a:srgbClr val="000000"/>
              </a:solidFill>
            </a:rPr>
            <a:t>default value in </a:t>
          </a:r>
          <a:r>
            <a:rPr lang="en-US" sz="2000" b="1" kern="1200" smtClean="0">
              <a:solidFill>
                <a:srgbClr val="000000"/>
              </a:solidFill>
            </a:rPr>
            <a:t>skip()</a:t>
          </a:r>
          <a:r>
            <a:rPr lang="en-US" sz="2000" kern="1200" smtClean="0">
              <a:solidFill>
                <a:srgbClr val="000000"/>
              </a:solidFill>
            </a:rPr>
            <a:t> method is 0</a:t>
          </a:r>
          <a:endParaRPr lang="en-US" sz="2000" kern="1200" dirty="0" smtClean="0">
            <a:solidFill>
              <a:srgbClr val="000000"/>
            </a:solidFill>
          </a:endParaRPr>
        </a:p>
      </dsp:txBody>
      <dsp:txXfrm>
        <a:off x="0" y="4031479"/>
        <a:ext cx="8801100" cy="909074"/>
      </dsp:txXfrm>
    </dsp:sp>
  </dsp:spTree>
</dsp:drawing>
</file>

<file path=ppt/diagrams/drawing4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102386"/>
          <a:ext cx="8686800" cy="13689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To sort documents in </a:t>
          </a:r>
          <a:r>
            <a:rPr lang="en-US" sz="2000" kern="1200" dirty="0" err="1" smtClean="0">
              <a:solidFill>
                <a:srgbClr val="000000"/>
              </a:solidFill>
            </a:rPr>
            <a:t>MongoDB</a:t>
          </a:r>
          <a:r>
            <a:rPr lang="en-US" sz="2000" kern="1200" dirty="0" smtClean="0">
              <a:solidFill>
                <a:srgbClr val="000000"/>
              </a:solidFill>
            </a:rPr>
            <a:t>, you need to use </a:t>
          </a:r>
          <a:r>
            <a:rPr lang="en-US" sz="2000" b="1" kern="1200" dirty="0" smtClean="0">
              <a:solidFill>
                <a:srgbClr val="000000"/>
              </a:solidFill>
            </a:rPr>
            <a:t>sort()</a:t>
          </a:r>
          <a:r>
            <a:rPr lang="en-US" sz="2000" kern="1200" dirty="0" smtClean="0">
              <a:solidFill>
                <a:srgbClr val="000000"/>
              </a:solidFill>
            </a:rPr>
            <a:t> method. </a:t>
          </a:r>
          <a:r>
            <a:rPr lang="en-US" sz="2000" b="1" kern="1200" dirty="0" smtClean="0">
              <a:solidFill>
                <a:srgbClr val="000000"/>
              </a:solidFill>
            </a:rPr>
            <a:t>sort()</a:t>
          </a:r>
          <a:r>
            <a:rPr lang="en-US" sz="2000" kern="1200" dirty="0" smtClean="0">
              <a:solidFill>
                <a:srgbClr val="000000"/>
              </a:solidFill>
            </a:rPr>
            <a:t> method accepts a document containing list of fields along with their sorting order. To specify sorting order 1 and -1 are used. 1 is used for ascending order while -1 is used for descending order</a:t>
          </a:r>
          <a:endParaRPr lang="en-US" sz="2000" kern="1200" dirty="0">
            <a:solidFill>
              <a:srgbClr val="000000"/>
            </a:solidFill>
          </a:endParaRPr>
        </a:p>
      </dsp:txBody>
      <dsp:txXfrm>
        <a:off x="0" y="102386"/>
        <a:ext cx="8686800" cy="1368900"/>
      </dsp:txXfrm>
    </dsp:sp>
    <dsp:sp modelId="{D35D2B51-CDB9-456F-AB69-03B1DA780EB7}">
      <dsp:nvSpPr>
        <dsp:cNvPr id="0" name=""/>
        <dsp:cNvSpPr/>
      </dsp:nvSpPr>
      <dsp:spPr>
        <a:xfrm>
          <a:off x="0" y="1718929"/>
          <a:ext cx="86868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80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solidFill>
                <a:srgbClr val="000000"/>
              </a:solidFill>
            </a:rPr>
            <a:t>db.COLLECTION_NAME.find</a:t>
          </a:r>
          <a:r>
            <a:rPr lang="en-US" sz="2000" kern="1200" dirty="0" smtClean="0">
              <a:solidFill>
                <a:srgbClr val="000000"/>
              </a:solidFill>
            </a:rPr>
            <a:t>().sort({KEY:1}) </a:t>
          </a:r>
        </a:p>
        <a:p>
          <a:pPr marL="228600" lvl="1" indent="-228600" algn="l" defTabSz="889000">
            <a:lnSpc>
              <a:spcPct val="90000"/>
            </a:lnSpc>
            <a:spcBef>
              <a:spcPct val="0"/>
            </a:spcBef>
            <a:spcAft>
              <a:spcPct val="20000"/>
            </a:spcAft>
            <a:buChar char="••"/>
          </a:pPr>
          <a:r>
            <a:rPr lang="en-US" sz="2000" kern="1200" dirty="0" err="1" smtClean="0">
              <a:solidFill>
                <a:srgbClr val="000000"/>
              </a:solidFill>
            </a:rPr>
            <a:t>db.mycol.find</a:t>
          </a:r>
          <a:r>
            <a:rPr lang="en-US" sz="2000" kern="1200" dirty="0" smtClean="0">
              <a:solidFill>
                <a:srgbClr val="000000"/>
              </a:solidFill>
            </a:rPr>
            <a:t>({},{"title":1,_id:0}).sort({"title":-1})</a:t>
          </a:r>
        </a:p>
      </dsp:txBody>
      <dsp:txXfrm>
        <a:off x="0" y="1718929"/>
        <a:ext cx="8686800" cy="1076400"/>
      </dsp:txXfrm>
    </dsp:sp>
  </dsp:spTree>
</dsp:drawing>
</file>

<file path=ppt/diagrams/drawing4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12602"/>
          <a:ext cx="8629650" cy="10483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The database returns results from find using a cursor. </a:t>
          </a:r>
          <a:endParaRPr lang="en-US" sz="2000" kern="1200" dirty="0">
            <a:solidFill>
              <a:srgbClr val="000000"/>
            </a:solidFill>
          </a:endParaRPr>
        </a:p>
      </dsp:txBody>
      <dsp:txXfrm>
        <a:off x="0" y="12602"/>
        <a:ext cx="8629650" cy="1048320"/>
      </dsp:txXfrm>
    </dsp:sp>
    <dsp:sp modelId="{59E48C42-8BAB-4860-A325-6004150CCBB2}">
      <dsp:nvSpPr>
        <dsp:cNvPr id="0" name=""/>
        <dsp:cNvSpPr/>
      </dsp:nvSpPr>
      <dsp:spPr>
        <a:xfrm>
          <a:off x="0" y="1222203"/>
          <a:ext cx="8629650" cy="10483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If we do not store the results in a variable, the </a:t>
          </a:r>
          <a:r>
            <a:rPr lang="en-US" sz="2000" kern="1200" dirty="0" err="1" smtClean="0">
              <a:solidFill>
                <a:srgbClr val="000000"/>
              </a:solidFill>
            </a:rPr>
            <a:t>MongoDB</a:t>
          </a:r>
          <a:r>
            <a:rPr lang="en-US" sz="2000" kern="1200" dirty="0" smtClean="0">
              <a:solidFill>
                <a:srgbClr val="000000"/>
              </a:solidFill>
            </a:rPr>
            <a:t> shell will automatically iterate through and display the first couple of documents. </a:t>
          </a:r>
          <a:endParaRPr lang="en-US" sz="2000" kern="1200" dirty="0">
            <a:solidFill>
              <a:srgbClr val="000000"/>
            </a:solidFill>
          </a:endParaRPr>
        </a:p>
      </dsp:txBody>
      <dsp:txXfrm>
        <a:off x="0" y="1222203"/>
        <a:ext cx="8629650" cy="1048320"/>
      </dsp:txXfrm>
    </dsp:sp>
    <dsp:sp modelId="{9E3F87FB-78B5-421E-A49D-142A0D1B545B}">
      <dsp:nvSpPr>
        <dsp:cNvPr id="0" name=""/>
        <dsp:cNvSpPr/>
      </dsp:nvSpPr>
      <dsp:spPr>
        <a:xfrm>
          <a:off x="0" y="2431803"/>
          <a:ext cx="8629650" cy="10483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When you call find, the shell does not query the database immediately. </a:t>
          </a:r>
          <a:endParaRPr lang="en-US" sz="2000" kern="1200" dirty="0">
            <a:solidFill>
              <a:srgbClr val="000000"/>
            </a:solidFill>
          </a:endParaRPr>
        </a:p>
      </dsp:txBody>
      <dsp:txXfrm>
        <a:off x="0" y="2431803"/>
        <a:ext cx="8629650" cy="1048320"/>
      </dsp:txXfrm>
    </dsp:sp>
    <dsp:sp modelId="{AA8668AE-76C2-49F7-AB36-91AE8B3B397E}">
      <dsp:nvSpPr>
        <dsp:cNvPr id="0" name=""/>
        <dsp:cNvSpPr/>
      </dsp:nvSpPr>
      <dsp:spPr>
        <a:xfrm>
          <a:off x="0" y="3641403"/>
          <a:ext cx="8629650" cy="10483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It waits until you actually start requesting results to send the query, which allows you to chain additional options onto a query before it is performed. </a:t>
          </a:r>
          <a:endParaRPr lang="en-US" sz="2000" kern="1200" dirty="0">
            <a:solidFill>
              <a:srgbClr val="000000"/>
            </a:solidFill>
          </a:endParaRPr>
        </a:p>
      </dsp:txBody>
      <dsp:txXfrm>
        <a:off x="0" y="3641403"/>
        <a:ext cx="8629650" cy="1048320"/>
      </dsp:txXfrm>
    </dsp:sp>
  </dsp:spTree>
</dsp:drawing>
</file>

<file path=ppt/diagrams/drawing4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4A2CA45-13E9-4881-9342-2160FB32EA5D}">
      <dsp:nvSpPr>
        <dsp:cNvPr id="0" name=""/>
        <dsp:cNvSpPr/>
      </dsp:nvSpPr>
      <dsp:spPr>
        <a:xfrm>
          <a:off x="0" y="0"/>
          <a:ext cx="8629650" cy="1216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Almost every method on a cursor object returns the cursor itself so that you can chain them in any order. </a:t>
          </a:r>
          <a:endParaRPr lang="en-US" sz="2000" kern="1200" dirty="0">
            <a:solidFill>
              <a:srgbClr val="000000"/>
            </a:solidFill>
          </a:endParaRPr>
        </a:p>
      </dsp:txBody>
      <dsp:txXfrm>
        <a:off x="0" y="0"/>
        <a:ext cx="8629650" cy="1216800"/>
      </dsp:txXfrm>
    </dsp:sp>
    <dsp:sp modelId="{3CF23DE7-FD70-4F2A-AF8C-11310912029D}">
      <dsp:nvSpPr>
        <dsp:cNvPr id="0" name=""/>
        <dsp:cNvSpPr/>
      </dsp:nvSpPr>
      <dsp:spPr>
        <a:xfrm>
          <a:off x="0" y="1485507"/>
          <a:ext cx="8629650" cy="1216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000000"/>
              </a:solidFill>
            </a:rPr>
            <a:t>For instance, all of the following are equivalent    </a:t>
          </a:r>
          <a:endParaRPr lang="en-US" sz="2000" kern="1200" dirty="0">
            <a:solidFill>
              <a:srgbClr val="000000"/>
            </a:solidFill>
          </a:endParaRPr>
        </a:p>
      </dsp:txBody>
      <dsp:txXfrm>
        <a:off x="0" y="1485507"/>
        <a:ext cx="8629650" cy="1216800"/>
      </dsp:txXfrm>
    </dsp:sp>
    <dsp:sp modelId="{DD3040F6-CF30-40DB-89F3-984781355782}">
      <dsp:nvSpPr>
        <dsp:cNvPr id="0" name=""/>
        <dsp:cNvSpPr/>
      </dsp:nvSpPr>
      <dsp:spPr>
        <a:xfrm>
          <a:off x="0" y="2875707"/>
          <a:ext cx="862965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399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solidFill>
                <a:srgbClr val="000000"/>
              </a:solidFill>
            </a:rPr>
            <a:t> &gt; </a:t>
          </a:r>
          <a:r>
            <a:rPr lang="en-US" sz="2000" kern="1200" dirty="0" err="1" smtClean="0">
              <a:solidFill>
                <a:srgbClr val="000000"/>
              </a:solidFill>
            </a:rPr>
            <a:t>var</a:t>
          </a:r>
          <a:r>
            <a:rPr lang="en-US" sz="2000" kern="1200" dirty="0" smtClean="0">
              <a:solidFill>
                <a:srgbClr val="000000"/>
              </a:solidFill>
            </a:rPr>
            <a:t> cursor = </a:t>
          </a:r>
          <a:r>
            <a:rPr lang="en-US" sz="2000" kern="1200" dirty="0" err="1" smtClean="0">
              <a:solidFill>
                <a:srgbClr val="000000"/>
              </a:solidFill>
            </a:rPr>
            <a:t>db.Tag.find</a:t>
          </a:r>
          <a:r>
            <a:rPr lang="en-US" sz="2000" kern="1200" dirty="0" smtClean="0">
              <a:solidFill>
                <a:srgbClr val="000000"/>
              </a:solidFill>
            </a:rPr>
            <a:t>().sort({"x" : 1}).limit(1).skip(10);</a:t>
          </a:r>
        </a:p>
        <a:p>
          <a:pPr marL="228600" lvl="1" indent="-228600" algn="l" defTabSz="889000">
            <a:lnSpc>
              <a:spcPct val="90000"/>
            </a:lnSpc>
            <a:spcBef>
              <a:spcPct val="0"/>
            </a:spcBef>
            <a:spcAft>
              <a:spcPct val="20000"/>
            </a:spcAft>
            <a:buChar char="••"/>
          </a:pPr>
          <a:r>
            <a:rPr lang="en-US" sz="2000" kern="1200" dirty="0" smtClean="0">
              <a:solidFill>
                <a:srgbClr val="000000"/>
              </a:solidFill>
            </a:rPr>
            <a:t> &gt; </a:t>
          </a:r>
          <a:r>
            <a:rPr lang="en-US" sz="2000" kern="1200" dirty="0" err="1" smtClean="0">
              <a:solidFill>
                <a:srgbClr val="000000"/>
              </a:solidFill>
            </a:rPr>
            <a:t>var</a:t>
          </a:r>
          <a:r>
            <a:rPr lang="en-US" sz="2000" kern="1200" dirty="0" smtClean="0">
              <a:solidFill>
                <a:srgbClr val="000000"/>
              </a:solidFill>
            </a:rPr>
            <a:t> cursor = </a:t>
          </a:r>
          <a:r>
            <a:rPr lang="en-US" sz="2000" kern="1200" dirty="0" err="1" smtClean="0">
              <a:solidFill>
                <a:srgbClr val="000000"/>
              </a:solidFill>
            </a:rPr>
            <a:t>db.Tag.find</a:t>
          </a:r>
          <a:r>
            <a:rPr lang="en-US" sz="2000" kern="1200" dirty="0" smtClean="0">
              <a:solidFill>
                <a:srgbClr val="000000"/>
              </a:solidFill>
            </a:rPr>
            <a:t>().limit(1).sort({"x" : 1}).skip(10);</a:t>
          </a:r>
        </a:p>
        <a:p>
          <a:pPr marL="228600" lvl="1" indent="-228600" algn="l" defTabSz="889000">
            <a:lnSpc>
              <a:spcPct val="90000"/>
            </a:lnSpc>
            <a:spcBef>
              <a:spcPct val="0"/>
            </a:spcBef>
            <a:spcAft>
              <a:spcPct val="20000"/>
            </a:spcAft>
            <a:buChar char="••"/>
          </a:pPr>
          <a:r>
            <a:rPr lang="en-US" sz="2000" kern="1200" smtClean="0">
              <a:solidFill>
                <a:srgbClr val="000000"/>
              </a:solidFill>
            </a:rPr>
            <a:t>&gt; </a:t>
          </a:r>
          <a:r>
            <a:rPr lang="en-US" sz="2000" kern="1200" dirty="0" err="1" smtClean="0">
              <a:solidFill>
                <a:srgbClr val="000000"/>
              </a:solidFill>
            </a:rPr>
            <a:t>var</a:t>
          </a:r>
          <a:r>
            <a:rPr lang="en-US" sz="2000" kern="1200" dirty="0" smtClean="0">
              <a:solidFill>
                <a:srgbClr val="000000"/>
              </a:solidFill>
            </a:rPr>
            <a:t> cursor = </a:t>
          </a:r>
          <a:r>
            <a:rPr lang="en-US" sz="2000" kern="1200" dirty="0" err="1" smtClean="0">
              <a:solidFill>
                <a:srgbClr val="000000"/>
              </a:solidFill>
            </a:rPr>
            <a:t>db.Tag.find</a:t>
          </a:r>
          <a:r>
            <a:rPr lang="en-US" sz="2000" kern="1200" dirty="0" smtClean="0">
              <a:solidFill>
                <a:srgbClr val="000000"/>
              </a:solidFill>
            </a:rPr>
            <a:t>().skip(10).limit(1).sort({"x" : 1}); </a:t>
          </a:r>
          <a:endParaRPr lang="en-US" sz="2000" kern="1200" dirty="0">
            <a:solidFill>
              <a:srgbClr val="000000"/>
            </a:solidFill>
          </a:endParaRPr>
        </a:p>
      </dsp:txBody>
      <dsp:txXfrm>
        <a:off x="0" y="2875707"/>
        <a:ext cx="8629650" cy="1076400"/>
      </dsp:txXfrm>
    </dsp:sp>
  </dsp:spTree>
</dsp:drawing>
</file>

<file path=ppt/diagrams/drawing4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56115"/>
          <a:ext cx="8667750" cy="1216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zh-CN" sz="2000" kern="1200" dirty="0" smtClean="0">
              <a:solidFill>
                <a:srgbClr val="000000"/>
              </a:solidFill>
            </a:rPr>
            <a:t>Behind Find() : Cursor</a:t>
          </a:r>
          <a:endParaRPr lang="en-US" sz="2000" kern="1200" dirty="0">
            <a:solidFill>
              <a:srgbClr val="000000"/>
            </a:solidFill>
          </a:endParaRPr>
        </a:p>
      </dsp:txBody>
      <dsp:txXfrm>
        <a:off x="0" y="56115"/>
        <a:ext cx="8667750" cy="1216800"/>
      </dsp:txXfrm>
    </dsp:sp>
    <dsp:sp modelId="{D35D2B51-CDB9-456F-AB69-03B1DA780EB7}">
      <dsp:nvSpPr>
        <dsp:cNvPr id="0" name=""/>
        <dsp:cNvSpPr/>
      </dsp:nvSpPr>
      <dsp:spPr>
        <a:xfrm>
          <a:off x="0" y="1596775"/>
          <a:ext cx="866775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20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altLang="zh-CN" sz="2000" kern="1200" smtClean="0">
              <a:solidFill>
                <a:srgbClr val="000000"/>
              </a:solidFill>
            </a:rPr>
            <a:t>The database returns results from find using a </a:t>
          </a:r>
          <a:r>
            <a:rPr lang="en-US" altLang="zh-CN" sz="2000" i="1" kern="1200" smtClean="0">
              <a:solidFill>
                <a:srgbClr val="000000"/>
              </a:solidFill>
            </a:rPr>
            <a:t>cursor</a:t>
          </a:r>
          <a:r>
            <a:rPr lang="en-US" altLang="zh-CN" sz="2000" kern="1200" smtClean="0">
              <a:solidFill>
                <a:srgbClr val="000000"/>
              </a:solidFill>
            </a:rPr>
            <a:t>.</a:t>
          </a:r>
          <a:endParaRPr lang="en-US" altLang="zh-CN" sz="2000" kern="1200" dirty="0" smtClean="0">
            <a:solidFill>
              <a:srgbClr val="000000"/>
            </a:solidFill>
          </a:endParaRPr>
        </a:p>
        <a:p>
          <a:pPr marL="228600" lvl="1" indent="-228600" algn="l" defTabSz="889000">
            <a:lnSpc>
              <a:spcPct val="90000"/>
            </a:lnSpc>
            <a:spcBef>
              <a:spcPct val="0"/>
            </a:spcBef>
            <a:spcAft>
              <a:spcPct val="20000"/>
            </a:spcAft>
            <a:buChar char="••"/>
          </a:pPr>
          <a:r>
            <a:rPr lang="en-US" altLang="zh-CN" sz="2000" kern="1200" smtClean="0">
              <a:solidFill>
                <a:srgbClr val="000000"/>
              </a:solidFill>
            </a:rPr>
            <a:t>The client-side implementations of cursors generally allow you to control a great deal about the eventual output of a query.</a:t>
          </a:r>
          <a:endParaRPr lang="en-US" altLang="zh-CN" sz="2000" kern="1200" dirty="0" smtClean="0">
            <a:solidFill>
              <a:srgbClr val="000000"/>
            </a:solidFill>
          </a:endParaRPr>
        </a:p>
      </dsp:txBody>
      <dsp:txXfrm>
        <a:off x="0" y="1596775"/>
        <a:ext cx="8667750" cy="1076400"/>
      </dsp:txXfrm>
    </dsp:sp>
  </dsp:spTree>
</dsp:drawing>
</file>

<file path=ppt/diagrams/drawing4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7B38D6-8EF8-4F56-B969-6807478B1038}">
      <dsp:nvSpPr>
        <dsp:cNvPr id="0" name=""/>
        <dsp:cNvSpPr/>
      </dsp:nvSpPr>
      <dsp:spPr>
        <a:xfrm>
          <a:off x="0" y="224690"/>
          <a:ext cx="8591550" cy="1216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zh-CN" sz="2000" kern="1200" dirty="0" smtClean="0">
              <a:solidFill>
                <a:srgbClr val="000000"/>
              </a:solidFill>
            </a:rPr>
            <a:t>Behind Find() : Cursor (Contd.)</a:t>
          </a:r>
          <a:endParaRPr lang="en-US" sz="2000" kern="1200" dirty="0">
            <a:solidFill>
              <a:srgbClr val="000000"/>
            </a:solidFill>
          </a:endParaRPr>
        </a:p>
      </dsp:txBody>
      <dsp:txXfrm>
        <a:off x="0" y="224690"/>
        <a:ext cx="8591550" cy="1216800"/>
      </dsp:txXfrm>
    </dsp:sp>
    <dsp:sp modelId="{D35D2B51-CDB9-456F-AB69-03B1DA780EB7}">
      <dsp:nvSpPr>
        <dsp:cNvPr id="0" name=""/>
        <dsp:cNvSpPr/>
      </dsp:nvSpPr>
      <dsp:spPr>
        <a:xfrm>
          <a:off x="0" y="1784388"/>
          <a:ext cx="859155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782"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altLang="zh-CN" sz="2000" kern="1200" dirty="0" smtClean="0">
              <a:solidFill>
                <a:srgbClr val="000000"/>
              </a:solidFill>
            </a:rPr>
            <a:t> Getting Consistent Results?</a:t>
          </a:r>
        </a:p>
        <a:p>
          <a:pPr marL="228600" lvl="1" indent="-228600" algn="l" defTabSz="889000">
            <a:lnSpc>
              <a:spcPct val="90000"/>
            </a:lnSpc>
            <a:spcBef>
              <a:spcPct val="0"/>
            </a:spcBef>
            <a:spcAft>
              <a:spcPct val="20000"/>
            </a:spcAft>
            <a:buChar char="••"/>
          </a:pPr>
          <a:r>
            <a:rPr lang="en-US" altLang="zh-CN" sz="2000" kern="1200" dirty="0" smtClean="0">
              <a:solidFill>
                <a:srgbClr val="000000"/>
              </a:solidFill>
            </a:rPr>
            <a:t> </a:t>
          </a:r>
          <a:r>
            <a:rPr lang="en-US" altLang="zh-CN" sz="2000" kern="1200" dirty="0" err="1" smtClean="0">
              <a:solidFill>
                <a:srgbClr val="000000"/>
              </a:solidFill>
            </a:rPr>
            <a:t>var</a:t>
          </a:r>
          <a:r>
            <a:rPr lang="en-US" altLang="zh-CN" sz="2000" kern="1200" dirty="0" smtClean="0">
              <a:solidFill>
                <a:srgbClr val="000000"/>
              </a:solidFill>
            </a:rPr>
            <a:t> cursor = </a:t>
          </a:r>
          <a:r>
            <a:rPr lang="en-US" altLang="zh-CN" sz="2000" kern="1200" dirty="0" err="1" smtClean="0">
              <a:solidFill>
                <a:srgbClr val="000000"/>
              </a:solidFill>
            </a:rPr>
            <a:t>db.myCollection.find</a:t>
          </a:r>
          <a:r>
            <a:rPr lang="en-US" altLang="zh-CN" sz="2000" kern="1200" dirty="0" smtClean="0">
              <a:solidFill>
                <a:srgbClr val="000000"/>
              </a:solidFill>
            </a:rPr>
            <a:t>({</a:t>
          </a:r>
          <a:r>
            <a:rPr lang="en-US" altLang="zh-CN" sz="2000" kern="1200" dirty="0" err="1" smtClean="0">
              <a:solidFill>
                <a:srgbClr val="000000"/>
              </a:solidFill>
            </a:rPr>
            <a:t>country:'uk</a:t>
          </a:r>
          <a:r>
            <a:rPr lang="en-US" altLang="zh-CN" sz="2000" kern="1200" dirty="0" smtClean="0">
              <a:solidFill>
                <a:srgbClr val="000000"/>
              </a:solidFill>
            </a:rPr>
            <a:t>'}).snapshot(); </a:t>
          </a:r>
        </a:p>
      </dsp:txBody>
      <dsp:txXfrm>
        <a:off x="0" y="1784388"/>
        <a:ext cx="8591550" cy="1076400"/>
      </dsp:txXfrm>
    </dsp:sp>
    <dsp:sp modelId="{52D6B9C9-4581-47B0-8DC3-3E398C6486D7}">
      <dsp:nvSpPr>
        <dsp:cNvPr id="0" name=""/>
        <dsp:cNvSpPr/>
      </dsp:nvSpPr>
      <dsp:spPr>
        <a:xfrm>
          <a:off x="0" y="2860788"/>
          <a:ext cx="8591550" cy="1216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zh-CN" sz="2000" kern="1200" dirty="0" smtClean="0">
              <a:solidFill>
                <a:srgbClr val="000000"/>
              </a:solidFill>
            </a:rPr>
            <a:t>A fairly common way of processing data is to pull it out of </a:t>
          </a:r>
          <a:r>
            <a:rPr lang="en-US" altLang="zh-CN" sz="2000" kern="1200" dirty="0" err="1" smtClean="0">
              <a:solidFill>
                <a:srgbClr val="000000"/>
              </a:solidFill>
            </a:rPr>
            <a:t>MongoDB</a:t>
          </a:r>
          <a:r>
            <a:rPr lang="en-US" altLang="zh-CN" sz="2000" kern="1200" dirty="0" smtClean="0">
              <a:solidFill>
                <a:srgbClr val="000000"/>
              </a:solidFill>
            </a:rPr>
            <a:t>, change it in some way, and then save it again:</a:t>
          </a:r>
        </a:p>
      </dsp:txBody>
      <dsp:txXfrm>
        <a:off x="0" y="2860788"/>
        <a:ext cx="8591550" cy="1216800"/>
      </dsp:txXfrm>
    </dsp:sp>
  </dsp:spTree>
</dsp:drawing>
</file>

<file path=ppt/diagrams/drawing4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9ADA340-3BD4-47D5-A696-83449005329B}">
      <dsp:nvSpPr>
        <dsp:cNvPr id="0" name=""/>
        <dsp:cNvSpPr/>
      </dsp:nvSpPr>
      <dsp:spPr>
        <a:xfrm>
          <a:off x="0" y="28373"/>
          <a:ext cx="6604000" cy="56159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t>Understand about Create a document </a:t>
          </a:r>
          <a:endParaRPr lang="en-US" sz="2400" kern="1200" dirty="0"/>
        </a:p>
      </dsp:txBody>
      <dsp:txXfrm>
        <a:off x="0" y="28373"/>
        <a:ext cx="6604000" cy="561599"/>
      </dsp:txXfrm>
    </dsp:sp>
    <dsp:sp modelId="{8289AF67-C8DE-475C-A974-55A072D277AE}">
      <dsp:nvSpPr>
        <dsp:cNvPr id="0" name=""/>
        <dsp:cNvSpPr/>
      </dsp:nvSpPr>
      <dsp:spPr>
        <a:xfrm>
          <a:off x="0" y="659093"/>
          <a:ext cx="6604000" cy="56159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t>Insert, Update and delete a document</a:t>
          </a:r>
          <a:endParaRPr lang="en-US" sz="2400" kern="1200" dirty="0"/>
        </a:p>
      </dsp:txBody>
      <dsp:txXfrm>
        <a:off x="0" y="659093"/>
        <a:ext cx="6604000" cy="561599"/>
      </dsp:txXfrm>
    </dsp:sp>
    <dsp:sp modelId="{50D04EC6-C381-4262-925B-EAF159FC30C2}">
      <dsp:nvSpPr>
        <dsp:cNvPr id="0" name=""/>
        <dsp:cNvSpPr/>
      </dsp:nvSpPr>
      <dsp:spPr>
        <a:xfrm>
          <a:off x="0" y="1289813"/>
          <a:ext cx="6604000" cy="56159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t>Read a document using find()</a:t>
          </a:r>
          <a:endParaRPr lang="en-US" sz="2400" kern="1200" dirty="0"/>
        </a:p>
      </dsp:txBody>
      <dsp:txXfrm>
        <a:off x="0" y="1289813"/>
        <a:ext cx="6604000" cy="561599"/>
      </dsp:txXfrm>
    </dsp:sp>
    <dsp:sp modelId="{6897A1E9-F16E-4889-AB52-D24B2C4CFB16}">
      <dsp:nvSpPr>
        <dsp:cNvPr id="0" name=""/>
        <dsp:cNvSpPr/>
      </dsp:nvSpPr>
      <dsp:spPr>
        <a:xfrm>
          <a:off x="0" y="1920533"/>
          <a:ext cx="6604000" cy="56159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t>Types of Operators </a:t>
          </a:r>
          <a:endParaRPr lang="en-US" sz="2400" kern="1200" dirty="0"/>
        </a:p>
      </dsp:txBody>
      <dsp:txXfrm>
        <a:off x="0" y="1920533"/>
        <a:ext cx="6604000" cy="561599"/>
      </dsp:txXfrm>
    </dsp:sp>
    <dsp:sp modelId="{9EB5342D-B238-4EEC-A0D8-4737260EB346}">
      <dsp:nvSpPr>
        <dsp:cNvPr id="0" name=""/>
        <dsp:cNvSpPr/>
      </dsp:nvSpPr>
      <dsp:spPr>
        <a:xfrm>
          <a:off x="0" y="2551253"/>
          <a:ext cx="6604000" cy="56159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t>Comparison and logical Operators</a:t>
          </a:r>
          <a:endParaRPr lang="en-US" sz="2400" kern="1200" dirty="0"/>
        </a:p>
      </dsp:txBody>
      <dsp:txXfrm>
        <a:off x="0" y="2551253"/>
        <a:ext cx="6604000" cy="561599"/>
      </dsp:txXfrm>
    </dsp:sp>
    <dsp:sp modelId="{41F9E263-468E-4745-A7F8-1FEA1929881D}">
      <dsp:nvSpPr>
        <dsp:cNvPr id="0" name=""/>
        <dsp:cNvSpPr/>
      </dsp:nvSpPr>
      <dsp:spPr>
        <a:xfrm>
          <a:off x="0" y="3181973"/>
          <a:ext cx="6604000" cy="56159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t>Sort, limit and skip operators </a:t>
          </a:r>
          <a:endParaRPr lang="en-US" sz="2400" kern="1200" dirty="0"/>
        </a:p>
      </dsp:txBody>
      <dsp:txXfrm>
        <a:off x="0" y="3181973"/>
        <a:ext cx="6604000" cy="561599"/>
      </dsp:txXfrm>
    </dsp:sp>
    <dsp:sp modelId="{80223ACB-357F-4B41-9D36-ACCA98D89392}">
      <dsp:nvSpPr>
        <dsp:cNvPr id="0" name=""/>
        <dsp:cNvSpPr/>
      </dsp:nvSpPr>
      <dsp:spPr>
        <a:xfrm>
          <a:off x="0" y="3812693"/>
          <a:ext cx="6604000" cy="56159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t>Cursors </a:t>
          </a:r>
          <a:endParaRPr lang="en-US" sz="2400" kern="1200" dirty="0"/>
        </a:p>
      </dsp:txBody>
      <dsp:txXfrm>
        <a:off x="0" y="3812693"/>
        <a:ext cx="6604000" cy="561599"/>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8339A7-B080-4121-947D-5D92A68E79FB}">
      <dsp:nvSpPr>
        <dsp:cNvPr id="0" name=""/>
        <dsp:cNvSpPr/>
      </dsp:nvSpPr>
      <dsp:spPr>
        <a:xfrm>
          <a:off x="6085805" y="1142986"/>
          <a:ext cx="2829594" cy="1624324"/>
        </a:xfrm>
        <a:prstGeom prst="roundRect">
          <a:avLst>
            <a:gd name="adj" fmla="val 10000"/>
          </a:avLst>
        </a:prstGeom>
        <a:solidFill>
          <a:schemeClr val="bg1"/>
        </a:solidFill>
        <a:ln>
          <a:solidFill>
            <a:schemeClr val="accent3">
              <a:lumMod val="50000"/>
            </a:schemeClr>
          </a:solidFill>
        </a:ln>
        <a:effectLst/>
        <a:scene3d>
          <a:camera prst="orthographicFront">
            <a:rot lat="271512" lon="20673994" rev="21274001"/>
          </a:camera>
          <a:lightRig rig="threePt" dir="t"/>
        </a:scene3d>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endParaRPr lang="en-US" sz="1600" b="1" kern="1200" dirty="0" smtClean="0"/>
        </a:p>
        <a:p>
          <a:pPr lvl="0" algn="ctr" defTabSz="711200" rtl="0">
            <a:lnSpc>
              <a:spcPct val="90000"/>
            </a:lnSpc>
            <a:spcBef>
              <a:spcPct val="0"/>
            </a:spcBef>
            <a:spcAft>
              <a:spcPct val="35000"/>
            </a:spcAft>
          </a:pPr>
          <a:r>
            <a:rPr lang="en-US" sz="1600" b="1" kern="1200" dirty="0" smtClean="0"/>
            <a:t>Be on time for each virtual session</a:t>
          </a:r>
          <a:endParaRPr lang="en-US" sz="1600" b="1" kern="1200" dirty="0"/>
        </a:p>
      </dsp:txBody>
      <dsp:txXfrm>
        <a:off x="6085805" y="1142986"/>
        <a:ext cx="2829594" cy="487297"/>
      </dsp:txXfrm>
    </dsp:sp>
    <dsp:sp modelId="{944A1BFD-F459-4C0B-B5BE-6DC72297067B}">
      <dsp:nvSpPr>
        <dsp:cNvPr id="0" name=""/>
        <dsp:cNvSpPr/>
      </dsp:nvSpPr>
      <dsp:spPr>
        <a:xfrm>
          <a:off x="6273779" y="1864193"/>
          <a:ext cx="2263675" cy="661916"/>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a:scene3d>
          <a:camera prst="orthographicFront">
            <a:rot lat="0" lon="0" rev="21299999"/>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As a best practice…be just a few minutes early!</a:t>
          </a:r>
          <a:endParaRPr lang="en-US" sz="1400" kern="1200" dirty="0"/>
        </a:p>
      </dsp:txBody>
      <dsp:txXfrm>
        <a:off x="6273779" y="1864193"/>
        <a:ext cx="2263675" cy="661916"/>
      </dsp:txXfrm>
    </dsp:sp>
    <dsp:sp modelId="{AA8408C7-70E0-4010-8D7E-A0A25E1345E2}">
      <dsp:nvSpPr>
        <dsp:cNvPr id="0" name=""/>
        <dsp:cNvSpPr/>
      </dsp:nvSpPr>
      <dsp:spPr>
        <a:xfrm>
          <a:off x="3042902"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Communicate professionally with others</a:t>
          </a:r>
        </a:p>
        <a:p>
          <a:pPr lvl="0" algn="ctr" defTabSz="711200">
            <a:lnSpc>
              <a:spcPct val="90000"/>
            </a:lnSpc>
            <a:spcBef>
              <a:spcPct val="0"/>
            </a:spcBef>
            <a:spcAft>
              <a:spcPct val="35000"/>
            </a:spcAft>
          </a:pPr>
          <a:endParaRPr lang="en-US" sz="1600" b="1" kern="1200" dirty="0"/>
        </a:p>
      </dsp:txBody>
      <dsp:txXfrm>
        <a:off x="3042902" y="0"/>
        <a:ext cx="2829594" cy="1211580"/>
      </dsp:txXfrm>
    </dsp:sp>
    <dsp:sp modelId="{617CEA74-F2A9-4B48-8478-A8A2DE8E3020}">
      <dsp:nvSpPr>
        <dsp:cNvPr id="0" name=""/>
        <dsp:cNvSpPr/>
      </dsp:nvSpPr>
      <dsp:spPr>
        <a:xfrm>
          <a:off x="3384559" y="1676398"/>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Wait for others to finish speaking before you speak</a:t>
          </a:r>
          <a:endParaRPr lang="en-US" sz="1300" kern="1200" dirty="0"/>
        </a:p>
      </dsp:txBody>
      <dsp:txXfrm>
        <a:off x="3384559" y="1676398"/>
        <a:ext cx="2263675" cy="467209"/>
      </dsp:txXfrm>
    </dsp:sp>
    <dsp:sp modelId="{81948D97-439C-45B8-8C8C-384F4C998315}">
      <dsp:nvSpPr>
        <dsp:cNvPr id="0" name=""/>
        <dsp:cNvSpPr/>
      </dsp:nvSpPr>
      <dsp:spPr>
        <a:xfrm>
          <a:off x="3384559" y="22098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Each time you speak, state your name</a:t>
          </a:r>
          <a:endParaRPr lang="en-US" sz="1300" kern="1200" dirty="0"/>
        </a:p>
      </dsp:txBody>
      <dsp:txXfrm>
        <a:off x="3384559" y="2209800"/>
        <a:ext cx="2263675" cy="467209"/>
      </dsp:txXfrm>
    </dsp:sp>
    <dsp:sp modelId="{4EF4098C-87CD-4715-A001-8BFAFC92D720}">
      <dsp:nvSpPr>
        <dsp:cNvPr id="0" name=""/>
        <dsp:cNvSpPr/>
      </dsp:nvSpPr>
      <dsp:spPr>
        <a:xfrm>
          <a:off x="3384559" y="2743202"/>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Build on others’ ideas and thoughts</a:t>
          </a:r>
          <a:endParaRPr lang="en-US" sz="1300" kern="1200" dirty="0"/>
        </a:p>
      </dsp:txBody>
      <dsp:txXfrm>
        <a:off x="3384559" y="2743202"/>
        <a:ext cx="2263675" cy="467209"/>
      </dsp:txXfrm>
    </dsp:sp>
    <dsp:sp modelId="{A5FE6DD1-BB18-475E-88D9-E37B5F293310}">
      <dsp:nvSpPr>
        <dsp:cNvPr id="0" name=""/>
        <dsp:cNvSpPr/>
      </dsp:nvSpPr>
      <dsp:spPr>
        <a:xfrm>
          <a:off x="3384559" y="3276599"/>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Disagreeing is OK –with respect and courtesy</a:t>
          </a:r>
          <a:endParaRPr lang="en-US" sz="1300" kern="1200" dirty="0"/>
        </a:p>
      </dsp:txBody>
      <dsp:txXfrm>
        <a:off x="3384559" y="3276599"/>
        <a:ext cx="2263675" cy="467209"/>
      </dsp:txXfrm>
    </dsp:sp>
    <dsp:sp modelId="{00FAF68E-8CDE-46C6-8256-538514036D2D}">
      <dsp:nvSpPr>
        <dsp:cNvPr id="0" name=""/>
        <dsp:cNvSpPr/>
      </dsp:nvSpPr>
      <dsp:spPr>
        <a:xfrm>
          <a:off x="3384559" y="11430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Mute when you’re not speaking</a:t>
          </a:r>
          <a:endParaRPr lang="en-US" sz="1300" kern="1200" dirty="0"/>
        </a:p>
      </dsp:txBody>
      <dsp:txXfrm>
        <a:off x="3384559" y="1143000"/>
        <a:ext cx="2263675" cy="467209"/>
      </dsp:txXfrm>
    </dsp:sp>
    <dsp:sp modelId="{1C92C38E-0DE3-4899-A870-47F31BE477A4}">
      <dsp:nvSpPr>
        <dsp:cNvPr id="0" name=""/>
        <dsp:cNvSpPr/>
      </dsp:nvSpPr>
      <dsp:spPr>
        <a:xfrm>
          <a:off x="247659"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Participate actively in each session</a:t>
          </a:r>
        </a:p>
        <a:p>
          <a:pPr lvl="0" algn="ctr" defTabSz="711200" rtl="0">
            <a:lnSpc>
              <a:spcPct val="90000"/>
            </a:lnSpc>
            <a:spcBef>
              <a:spcPct val="0"/>
            </a:spcBef>
            <a:spcAft>
              <a:spcPct val="35000"/>
            </a:spcAft>
          </a:pPr>
          <a:endParaRPr lang="en-US" sz="1600" b="1" kern="1200" dirty="0"/>
        </a:p>
      </dsp:txBody>
      <dsp:txXfrm>
        <a:off x="247659" y="0"/>
        <a:ext cx="2829594" cy="1211580"/>
      </dsp:txXfrm>
    </dsp:sp>
    <dsp:sp modelId="{EBAF9A0A-FD67-4233-9B2E-44FBB1B867CA}">
      <dsp:nvSpPr>
        <dsp:cNvPr id="0" name=""/>
        <dsp:cNvSpPr/>
      </dsp:nvSpPr>
      <dsp:spPr>
        <a:xfrm>
          <a:off x="495294" y="1029796"/>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Share experiences and best practices</a:t>
          </a:r>
          <a:endParaRPr lang="en-US" sz="1300" kern="1200" dirty="0"/>
        </a:p>
      </dsp:txBody>
      <dsp:txXfrm>
        <a:off x="495294" y="1029796"/>
        <a:ext cx="2263675" cy="521525"/>
      </dsp:txXfrm>
    </dsp:sp>
    <dsp:sp modelId="{EB26EC85-07A0-4E3C-B9D9-3756747BCB90}">
      <dsp:nvSpPr>
        <dsp:cNvPr id="0" name=""/>
        <dsp:cNvSpPr/>
      </dsp:nvSpPr>
      <dsp:spPr>
        <a:xfrm>
          <a:off x="495294" y="1614407"/>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Bring up challenges, ask questions</a:t>
          </a:r>
          <a:endParaRPr lang="en-US" sz="1300" kern="1200" dirty="0"/>
        </a:p>
      </dsp:txBody>
      <dsp:txXfrm>
        <a:off x="495294" y="1614407"/>
        <a:ext cx="2263675" cy="521525"/>
      </dsp:txXfrm>
    </dsp:sp>
    <dsp:sp modelId="{82A6C087-CF39-4A31-A8D4-CF9465BF5AFB}">
      <dsp:nvSpPr>
        <dsp:cNvPr id="0" name=""/>
        <dsp:cNvSpPr/>
      </dsp:nvSpPr>
      <dsp:spPr>
        <a:xfrm>
          <a:off x="495294" y="2198154"/>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Discuss successes</a:t>
          </a:r>
          <a:endParaRPr lang="en-US" sz="1300" kern="1200" dirty="0"/>
        </a:p>
      </dsp:txBody>
      <dsp:txXfrm>
        <a:off x="495294" y="2198154"/>
        <a:ext cx="2263675" cy="521525"/>
      </dsp:txXfrm>
    </dsp:sp>
    <dsp:sp modelId="{0FF9537B-E6A1-4320-9952-DE31812929DD}">
      <dsp:nvSpPr>
        <dsp:cNvPr id="0" name=""/>
        <dsp:cNvSpPr/>
      </dsp:nvSpPr>
      <dsp:spPr>
        <a:xfrm>
          <a:off x="495294" y="2743572"/>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Respond to whiteboards, polls, quizzes, chat boxes</a:t>
          </a:r>
          <a:endParaRPr lang="en-US" sz="1300" kern="1200" dirty="0"/>
        </a:p>
      </dsp:txBody>
      <dsp:txXfrm>
        <a:off x="495294" y="2743572"/>
        <a:ext cx="2263675" cy="521525"/>
      </dsp:txXfrm>
    </dsp:sp>
    <dsp:sp modelId="{E91E84E5-6F3E-4B35-8914-59D3B80656FF}">
      <dsp:nvSpPr>
        <dsp:cNvPr id="0" name=""/>
        <dsp:cNvSpPr/>
      </dsp:nvSpPr>
      <dsp:spPr>
        <a:xfrm>
          <a:off x="519288" y="3310838"/>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Hang up if you need to take an urgent phone call, don’t put this call on hold</a:t>
          </a:r>
          <a:endParaRPr lang="en-US" sz="1300" kern="1200" dirty="0"/>
        </a:p>
      </dsp:txBody>
      <dsp:txXfrm>
        <a:off x="519288" y="3310838"/>
        <a:ext cx="2263675" cy="521525"/>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42394C5-0AFD-4DC1-AB3B-FB40A8D91A15}">
      <dsp:nvSpPr>
        <dsp:cNvPr id="0" name=""/>
        <dsp:cNvSpPr/>
      </dsp:nvSpPr>
      <dsp:spPr>
        <a:xfrm>
          <a:off x="0" y="257247"/>
          <a:ext cx="8213834" cy="1323000"/>
        </a:xfrm>
        <a:prstGeom prst="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7485" tIns="291592" rIns="637485" bIns="142240" numCol="1" spcCol="1270" anchor="t" anchorCtr="0">
          <a:noAutofit/>
        </a:bodyPr>
        <a:lstStyle/>
        <a:p>
          <a:pPr marL="228600" lvl="1" indent="-228600" algn="l" defTabSz="889000">
            <a:lnSpc>
              <a:spcPct val="90000"/>
            </a:lnSpc>
            <a:spcBef>
              <a:spcPct val="0"/>
            </a:spcBef>
            <a:spcAft>
              <a:spcPct val="15000"/>
            </a:spcAft>
            <a:buChar char="••"/>
          </a:pPr>
          <a:r>
            <a:rPr lang="hu-HU" sz="2000" kern="1200" dirty="0" smtClean="0"/>
            <a:t>db.collection.insert( &lt;document&gt; ) </a:t>
          </a:r>
          <a:endParaRPr lang="en-US" sz="2000" kern="1200" dirty="0"/>
        </a:p>
        <a:p>
          <a:pPr marL="228600" lvl="1" indent="-228600" algn="l" defTabSz="889000">
            <a:lnSpc>
              <a:spcPct val="90000"/>
            </a:lnSpc>
            <a:spcBef>
              <a:spcPct val="0"/>
            </a:spcBef>
            <a:spcAft>
              <a:spcPct val="15000"/>
            </a:spcAft>
            <a:buChar char="••"/>
          </a:pPr>
          <a:r>
            <a:rPr lang="hu-HU" sz="2000" kern="1200" smtClean="0"/>
            <a:t>db.collection.save( &lt;document&gt; ) </a:t>
          </a:r>
          <a:endParaRPr lang="hu-HU" sz="2000" kern="1200" dirty="0" smtClean="0"/>
        </a:p>
        <a:p>
          <a:pPr marL="228600" lvl="1" indent="-228600" algn="l" defTabSz="889000">
            <a:lnSpc>
              <a:spcPct val="90000"/>
            </a:lnSpc>
            <a:spcBef>
              <a:spcPct val="0"/>
            </a:spcBef>
            <a:spcAft>
              <a:spcPct val="15000"/>
            </a:spcAft>
            <a:buChar char="••"/>
          </a:pPr>
          <a:r>
            <a:rPr lang="hu-HU" sz="2000" kern="1200" dirty="0" smtClean="0"/>
            <a:t>db.collection.update( &lt;query&gt;, &lt;update&gt;, { upsert: true } ) </a:t>
          </a:r>
        </a:p>
      </dsp:txBody>
      <dsp:txXfrm>
        <a:off x="0" y="257247"/>
        <a:ext cx="8213834" cy="1323000"/>
      </dsp:txXfrm>
    </dsp:sp>
    <dsp:sp modelId="{9347BFB2-DB28-475A-80CC-F506CD54F3F5}">
      <dsp:nvSpPr>
        <dsp:cNvPr id="0" name=""/>
        <dsp:cNvSpPr/>
      </dsp:nvSpPr>
      <dsp:spPr>
        <a:xfrm>
          <a:off x="410691" y="50607"/>
          <a:ext cx="5749683" cy="4132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324" tIns="0" rIns="217324" bIns="0" numCol="1" spcCol="1270" anchor="ctr" anchorCtr="0">
          <a:noAutofit/>
        </a:bodyPr>
        <a:lstStyle/>
        <a:p>
          <a:pPr lvl="0" algn="l" defTabSz="889000">
            <a:lnSpc>
              <a:spcPct val="90000"/>
            </a:lnSpc>
            <a:spcBef>
              <a:spcPct val="0"/>
            </a:spcBef>
            <a:spcAft>
              <a:spcPct val="35000"/>
            </a:spcAft>
          </a:pPr>
          <a:r>
            <a:rPr lang="hu-HU" sz="2000" kern="1200" dirty="0" smtClean="0"/>
            <a:t>Create</a:t>
          </a:r>
          <a:endParaRPr lang="en-US" sz="2000" kern="1200" dirty="0"/>
        </a:p>
      </dsp:txBody>
      <dsp:txXfrm>
        <a:off x="410691" y="50607"/>
        <a:ext cx="5749683" cy="413280"/>
      </dsp:txXfrm>
    </dsp:sp>
    <dsp:sp modelId="{8AF9A7BD-878F-4365-BC3C-32E0C76E47FD}">
      <dsp:nvSpPr>
        <dsp:cNvPr id="0" name=""/>
        <dsp:cNvSpPr/>
      </dsp:nvSpPr>
      <dsp:spPr>
        <a:xfrm>
          <a:off x="0" y="1862488"/>
          <a:ext cx="8213834" cy="1014300"/>
        </a:xfrm>
        <a:prstGeom prst="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7485" tIns="291592" rIns="637485" bIns="142240" numCol="1" spcCol="1270" anchor="t" anchorCtr="0">
          <a:noAutofit/>
        </a:bodyPr>
        <a:lstStyle/>
        <a:p>
          <a:pPr marL="228600" lvl="1" indent="-228600" algn="l" defTabSz="889000">
            <a:lnSpc>
              <a:spcPct val="90000"/>
            </a:lnSpc>
            <a:spcBef>
              <a:spcPct val="0"/>
            </a:spcBef>
            <a:spcAft>
              <a:spcPct val="15000"/>
            </a:spcAft>
            <a:buChar char="••"/>
          </a:pPr>
          <a:r>
            <a:rPr lang="hu-HU" sz="2000" kern="1200" dirty="0" smtClean="0"/>
            <a:t>db.collection.find( &lt;query&gt;, &lt;projection&gt; )</a:t>
          </a:r>
          <a:endParaRPr lang="en-US" sz="2000" kern="1200" dirty="0"/>
        </a:p>
        <a:p>
          <a:pPr marL="228600" lvl="1" indent="-228600" algn="l" defTabSz="889000">
            <a:lnSpc>
              <a:spcPct val="90000"/>
            </a:lnSpc>
            <a:spcBef>
              <a:spcPct val="0"/>
            </a:spcBef>
            <a:spcAft>
              <a:spcPct val="15000"/>
            </a:spcAft>
            <a:buChar char="••"/>
          </a:pPr>
          <a:r>
            <a:rPr lang="hu-HU" sz="2000" kern="1200" dirty="0" smtClean="0"/>
            <a:t>db.collection.findOne( &lt;query&gt;, &lt;projection&gt; ) </a:t>
          </a:r>
        </a:p>
      </dsp:txBody>
      <dsp:txXfrm>
        <a:off x="0" y="1862488"/>
        <a:ext cx="8213834" cy="1014300"/>
      </dsp:txXfrm>
    </dsp:sp>
    <dsp:sp modelId="{5C94E0A5-5048-43D3-BFF9-9C2EB3349FDA}">
      <dsp:nvSpPr>
        <dsp:cNvPr id="0" name=""/>
        <dsp:cNvSpPr/>
      </dsp:nvSpPr>
      <dsp:spPr>
        <a:xfrm>
          <a:off x="410691" y="1655848"/>
          <a:ext cx="5749683" cy="4132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324" tIns="0" rIns="217324" bIns="0" numCol="1" spcCol="1270" anchor="ctr" anchorCtr="0">
          <a:noAutofit/>
        </a:bodyPr>
        <a:lstStyle/>
        <a:p>
          <a:pPr lvl="0" algn="l" defTabSz="889000">
            <a:lnSpc>
              <a:spcPct val="90000"/>
            </a:lnSpc>
            <a:spcBef>
              <a:spcPct val="0"/>
            </a:spcBef>
            <a:spcAft>
              <a:spcPct val="35000"/>
            </a:spcAft>
          </a:pPr>
          <a:r>
            <a:rPr lang="hu-HU" sz="2000" kern="1200" dirty="0" smtClean="0"/>
            <a:t>Read</a:t>
          </a:r>
          <a:endParaRPr lang="en-US" sz="2000" kern="1200" dirty="0"/>
        </a:p>
      </dsp:txBody>
      <dsp:txXfrm>
        <a:off x="410691" y="1655848"/>
        <a:ext cx="5749683" cy="413280"/>
      </dsp:txXfrm>
    </dsp:sp>
    <dsp:sp modelId="{034F2A86-E329-476B-A9C5-A6FA9EEC81E4}">
      <dsp:nvSpPr>
        <dsp:cNvPr id="0" name=""/>
        <dsp:cNvSpPr/>
      </dsp:nvSpPr>
      <dsp:spPr>
        <a:xfrm>
          <a:off x="0" y="3159028"/>
          <a:ext cx="8213834" cy="705600"/>
        </a:xfrm>
        <a:prstGeom prst="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7485" tIns="291592" rIns="637485" bIns="142240" numCol="1" spcCol="1270" anchor="t" anchorCtr="0">
          <a:noAutofit/>
        </a:bodyPr>
        <a:lstStyle/>
        <a:p>
          <a:pPr marL="228600" lvl="1" indent="-228600" algn="l" defTabSz="889000">
            <a:lnSpc>
              <a:spcPct val="90000"/>
            </a:lnSpc>
            <a:spcBef>
              <a:spcPct val="0"/>
            </a:spcBef>
            <a:spcAft>
              <a:spcPct val="15000"/>
            </a:spcAft>
            <a:buChar char="••"/>
          </a:pPr>
          <a:r>
            <a:rPr lang="hu-HU" sz="2000" kern="1200" dirty="0" smtClean="0"/>
            <a:t>db.collection.update( &lt;query&gt;, &lt;update&gt;, &lt;options&gt; ) </a:t>
          </a:r>
          <a:endParaRPr lang="en-US" sz="2000" kern="1200" dirty="0"/>
        </a:p>
      </dsp:txBody>
      <dsp:txXfrm>
        <a:off x="0" y="3159028"/>
        <a:ext cx="8213834" cy="705600"/>
      </dsp:txXfrm>
    </dsp:sp>
    <dsp:sp modelId="{E5C0BAA8-AAFE-4AC3-9DBF-9D70A9686A2E}">
      <dsp:nvSpPr>
        <dsp:cNvPr id="0" name=""/>
        <dsp:cNvSpPr/>
      </dsp:nvSpPr>
      <dsp:spPr>
        <a:xfrm>
          <a:off x="410691" y="2952388"/>
          <a:ext cx="5749683" cy="4132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324" tIns="0" rIns="217324" bIns="0" numCol="1" spcCol="1270" anchor="ctr" anchorCtr="0">
          <a:noAutofit/>
        </a:bodyPr>
        <a:lstStyle/>
        <a:p>
          <a:pPr lvl="0" algn="l" defTabSz="889000">
            <a:lnSpc>
              <a:spcPct val="90000"/>
            </a:lnSpc>
            <a:spcBef>
              <a:spcPct val="0"/>
            </a:spcBef>
            <a:spcAft>
              <a:spcPct val="35000"/>
            </a:spcAft>
          </a:pPr>
          <a:r>
            <a:rPr lang="hu-HU" sz="2000" kern="1200" dirty="0" smtClean="0"/>
            <a:t>Update</a:t>
          </a:r>
          <a:endParaRPr lang="en-US" sz="2000" kern="1200" dirty="0"/>
        </a:p>
      </dsp:txBody>
      <dsp:txXfrm>
        <a:off x="410691" y="2952388"/>
        <a:ext cx="5749683" cy="413280"/>
      </dsp:txXfrm>
    </dsp:sp>
    <dsp:sp modelId="{E481EFDC-E508-47D2-A7AF-DACCF3E1C511}">
      <dsp:nvSpPr>
        <dsp:cNvPr id="0" name=""/>
        <dsp:cNvSpPr/>
      </dsp:nvSpPr>
      <dsp:spPr>
        <a:xfrm>
          <a:off x="0" y="4146868"/>
          <a:ext cx="8213834" cy="705600"/>
        </a:xfrm>
        <a:prstGeom prst="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7485" tIns="291592" rIns="637485" bIns="142240" numCol="1" spcCol="1270" anchor="t" anchorCtr="0">
          <a:noAutofit/>
        </a:bodyPr>
        <a:lstStyle/>
        <a:p>
          <a:pPr marL="228600" lvl="1" indent="-228600" algn="l" defTabSz="889000">
            <a:lnSpc>
              <a:spcPct val="90000"/>
            </a:lnSpc>
            <a:spcBef>
              <a:spcPct val="0"/>
            </a:spcBef>
            <a:spcAft>
              <a:spcPct val="15000"/>
            </a:spcAft>
            <a:buChar char="••"/>
          </a:pPr>
          <a:r>
            <a:rPr lang="hu-HU" sz="2000" kern="1200" dirty="0" smtClean="0"/>
            <a:t>db.collection.remove( &lt;query&gt;, &lt;justOne&gt; ) </a:t>
          </a:r>
          <a:endParaRPr lang="en-US" sz="2000" kern="1200" dirty="0"/>
        </a:p>
      </dsp:txBody>
      <dsp:txXfrm>
        <a:off x="0" y="4146868"/>
        <a:ext cx="8213834" cy="705600"/>
      </dsp:txXfrm>
    </dsp:sp>
    <dsp:sp modelId="{30585B62-2AA4-4FF7-A73E-F050DB15F43D}">
      <dsp:nvSpPr>
        <dsp:cNvPr id="0" name=""/>
        <dsp:cNvSpPr/>
      </dsp:nvSpPr>
      <dsp:spPr>
        <a:xfrm>
          <a:off x="410691" y="3940228"/>
          <a:ext cx="5749683" cy="4132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324" tIns="0" rIns="217324" bIns="0" numCol="1" spcCol="1270" anchor="ctr" anchorCtr="0">
          <a:noAutofit/>
        </a:bodyPr>
        <a:lstStyle/>
        <a:p>
          <a:pPr lvl="0" algn="l" defTabSz="889000">
            <a:lnSpc>
              <a:spcPct val="90000"/>
            </a:lnSpc>
            <a:spcBef>
              <a:spcPct val="0"/>
            </a:spcBef>
            <a:spcAft>
              <a:spcPct val="35000"/>
            </a:spcAft>
          </a:pPr>
          <a:r>
            <a:rPr lang="hu-HU" sz="2000" kern="1200" dirty="0" smtClean="0"/>
            <a:t>Delete</a:t>
          </a:r>
          <a:endParaRPr lang="en-US" sz="2000" kern="1200" dirty="0"/>
        </a:p>
      </dsp:txBody>
      <dsp:txXfrm>
        <a:off x="410691" y="3940228"/>
        <a:ext cx="5749683" cy="413280"/>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185D9DD-1980-4E97-BBC6-567B031792C4}">
      <dsp:nvSpPr>
        <dsp:cNvPr id="0" name=""/>
        <dsp:cNvSpPr/>
      </dsp:nvSpPr>
      <dsp:spPr>
        <a:xfrm>
          <a:off x="1830491" y="0"/>
          <a:ext cx="4700168" cy="4700168"/>
        </a:xfrm>
        <a:prstGeom prst="quadArrow">
          <a:avLst>
            <a:gd name="adj1" fmla="val 2000"/>
            <a:gd name="adj2" fmla="val 4000"/>
            <a:gd name="adj3" fmla="val 5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E67811-0F27-429F-9A5E-34C2E48F1909}">
      <dsp:nvSpPr>
        <dsp:cNvPr id="0" name=""/>
        <dsp:cNvSpPr/>
      </dsp:nvSpPr>
      <dsp:spPr>
        <a:xfrm>
          <a:off x="604489" y="62991"/>
          <a:ext cx="3334167" cy="2081177"/>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hu-HU" sz="1600" kern="1200" smtClean="0"/>
            <a:t>&gt; db.user.</a:t>
          </a:r>
          <a:r>
            <a:rPr lang="hu-HU" sz="1600" kern="1200" smtClean="0">
              <a:latin typeface="Arial" pitchFamily="34" charset="0"/>
            </a:rPr>
            <a:t>insert</a:t>
          </a:r>
          <a:r>
            <a:rPr lang="hu-HU" sz="1600" kern="1200" smtClean="0"/>
            <a:t>({</a:t>
          </a:r>
        </a:p>
        <a:p>
          <a:pPr lvl="0" algn="ctr" defTabSz="711200">
            <a:lnSpc>
              <a:spcPct val="90000"/>
            </a:lnSpc>
            <a:spcBef>
              <a:spcPct val="0"/>
            </a:spcBef>
            <a:spcAft>
              <a:spcPct val="35000"/>
            </a:spcAft>
          </a:pPr>
          <a:r>
            <a:rPr lang="hu-HU" sz="1600" kern="1200" smtClean="0"/>
            <a:t>first: </a:t>
          </a:r>
          <a:r>
            <a:rPr lang="hu-HU" sz="1600" kern="1200" smtClean="0">
              <a:latin typeface="Arial" pitchFamily="34" charset="0"/>
            </a:rPr>
            <a:t>"John",</a:t>
          </a:r>
        </a:p>
        <a:p>
          <a:pPr lvl="0" algn="ctr" defTabSz="711200">
            <a:lnSpc>
              <a:spcPct val="90000"/>
            </a:lnSpc>
            <a:spcBef>
              <a:spcPct val="0"/>
            </a:spcBef>
            <a:spcAft>
              <a:spcPct val="35000"/>
            </a:spcAft>
          </a:pPr>
          <a:r>
            <a:rPr lang="hu-HU" sz="1600" kern="1200" smtClean="0">
              <a:latin typeface="Arial" pitchFamily="34" charset="0"/>
            </a:rPr>
            <a:t>last : "Doe",</a:t>
          </a:r>
        </a:p>
        <a:p>
          <a:pPr lvl="0" algn="ctr" defTabSz="711200">
            <a:lnSpc>
              <a:spcPct val="90000"/>
            </a:lnSpc>
            <a:spcBef>
              <a:spcPct val="0"/>
            </a:spcBef>
            <a:spcAft>
              <a:spcPct val="35000"/>
            </a:spcAft>
          </a:pPr>
          <a:r>
            <a:rPr lang="hu-HU" sz="1600" kern="1200" smtClean="0">
              <a:latin typeface="Arial" pitchFamily="34" charset="0"/>
            </a:rPr>
            <a:t>age: 39</a:t>
          </a:r>
        </a:p>
        <a:p>
          <a:pPr lvl="0" algn="ctr" defTabSz="711200">
            <a:lnSpc>
              <a:spcPct val="90000"/>
            </a:lnSpc>
            <a:spcBef>
              <a:spcPct val="0"/>
            </a:spcBef>
            <a:spcAft>
              <a:spcPct val="35000"/>
            </a:spcAft>
          </a:pPr>
          <a:r>
            <a:rPr lang="hu-HU" sz="1600" kern="1200" smtClean="0"/>
            <a:t>})</a:t>
          </a:r>
          <a:endParaRPr lang="en-US" sz="1600" kern="1200" dirty="0"/>
        </a:p>
      </dsp:txBody>
      <dsp:txXfrm>
        <a:off x="604489" y="62991"/>
        <a:ext cx="3334167" cy="2081177"/>
      </dsp:txXfrm>
    </dsp:sp>
    <dsp:sp modelId="{0F5CD659-3AC7-4494-BD11-539039890181}">
      <dsp:nvSpPr>
        <dsp:cNvPr id="0" name=""/>
        <dsp:cNvSpPr/>
      </dsp:nvSpPr>
      <dsp:spPr>
        <a:xfrm>
          <a:off x="4396388" y="62991"/>
          <a:ext cx="3386377" cy="2081177"/>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hu-HU" sz="1500" kern="1200" smtClean="0">
              <a:latin typeface="Arial" pitchFamily="34" charset="0"/>
            </a:rPr>
            <a:t>&gt; db.user.find ()</a:t>
          </a:r>
        </a:p>
        <a:p>
          <a:pPr lvl="0" algn="ctr" defTabSz="666750">
            <a:lnSpc>
              <a:spcPct val="90000"/>
            </a:lnSpc>
            <a:spcBef>
              <a:spcPct val="0"/>
            </a:spcBef>
            <a:spcAft>
              <a:spcPct val="35000"/>
            </a:spcAft>
          </a:pPr>
          <a:r>
            <a:rPr lang="en-US" sz="1500" kern="1200" smtClean="0">
              <a:latin typeface="Arial" pitchFamily="34" charset="0"/>
            </a:rPr>
            <a:t>{ </a:t>
          </a:r>
          <a:endParaRPr lang="hu-HU" sz="1500" kern="1200" smtClean="0">
            <a:latin typeface="Arial" pitchFamily="34" charset="0"/>
          </a:endParaRPr>
        </a:p>
        <a:p>
          <a:pPr lvl="0" algn="ctr" defTabSz="666750">
            <a:lnSpc>
              <a:spcPct val="90000"/>
            </a:lnSpc>
            <a:spcBef>
              <a:spcPct val="0"/>
            </a:spcBef>
            <a:spcAft>
              <a:spcPct val="35000"/>
            </a:spcAft>
          </a:pPr>
          <a:r>
            <a:rPr lang="en-US" sz="1500" b="1" kern="1200" smtClean="0">
              <a:latin typeface="Arial" pitchFamily="34" charset="0"/>
            </a:rPr>
            <a:t>"_id" :</a:t>
          </a:r>
          <a:r>
            <a:rPr lang="hu-HU" sz="1500" b="1" kern="1200" smtClean="0">
              <a:latin typeface="Arial" pitchFamily="34" charset="0"/>
            </a:rPr>
            <a:t> </a:t>
          </a:r>
          <a:r>
            <a:rPr lang="en-US" sz="1500" b="1" kern="1200" smtClean="0">
              <a:latin typeface="Arial" pitchFamily="34" charset="0"/>
            </a:rPr>
            <a:t>ObjectId("51</a:t>
          </a:r>
          <a:r>
            <a:rPr lang="hu-HU" sz="1500" b="1" kern="1200" smtClean="0">
              <a:latin typeface="Arial" pitchFamily="34" charset="0"/>
            </a:rPr>
            <a:t>…</a:t>
          </a:r>
          <a:r>
            <a:rPr lang="en-US" sz="1500" b="1" kern="1200" smtClean="0">
              <a:latin typeface="Arial" pitchFamily="34" charset="0"/>
            </a:rPr>
            <a:t>"),</a:t>
          </a:r>
        </a:p>
        <a:p>
          <a:pPr lvl="0" algn="ctr" defTabSz="666750">
            <a:lnSpc>
              <a:spcPct val="90000"/>
            </a:lnSpc>
            <a:spcBef>
              <a:spcPct val="0"/>
            </a:spcBef>
            <a:spcAft>
              <a:spcPct val="35000"/>
            </a:spcAft>
          </a:pPr>
          <a:r>
            <a:rPr lang="en-US" sz="1500" kern="1200" smtClean="0">
              <a:latin typeface="Arial" pitchFamily="34" charset="0"/>
            </a:rPr>
            <a:t>"first" : "John",</a:t>
          </a:r>
        </a:p>
        <a:p>
          <a:pPr lvl="0" algn="ctr" defTabSz="666750">
            <a:lnSpc>
              <a:spcPct val="90000"/>
            </a:lnSpc>
            <a:spcBef>
              <a:spcPct val="0"/>
            </a:spcBef>
            <a:spcAft>
              <a:spcPct val="35000"/>
            </a:spcAft>
          </a:pPr>
          <a:r>
            <a:rPr lang="en-US" sz="1500" kern="1200" smtClean="0">
              <a:latin typeface="Arial" pitchFamily="34" charset="0"/>
            </a:rPr>
            <a:t>"last" : "Doe",</a:t>
          </a:r>
          <a:endParaRPr lang="hu-HU" sz="1500" kern="1200" smtClean="0">
            <a:latin typeface="Arial" pitchFamily="34" charset="0"/>
          </a:endParaRPr>
        </a:p>
        <a:p>
          <a:pPr lvl="0" algn="ctr" defTabSz="666750">
            <a:lnSpc>
              <a:spcPct val="90000"/>
            </a:lnSpc>
            <a:spcBef>
              <a:spcPct val="0"/>
            </a:spcBef>
            <a:spcAft>
              <a:spcPct val="35000"/>
            </a:spcAft>
          </a:pPr>
          <a:r>
            <a:rPr lang="en-US" sz="1500" kern="1200" smtClean="0">
              <a:latin typeface="Arial" pitchFamily="34" charset="0"/>
            </a:rPr>
            <a:t>"age" : 39 </a:t>
          </a:r>
          <a:endParaRPr lang="hu-HU" sz="1500" kern="1200" smtClean="0">
            <a:latin typeface="Arial" pitchFamily="34" charset="0"/>
          </a:endParaRPr>
        </a:p>
        <a:p>
          <a:pPr lvl="0" algn="ctr" defTabSz="666750">
            <a:lnSpc>
              <a:spcPct val="90000"/>
            </a:lnSpc>
            <a:spcBef>
              <a:spcPct val="0"/>
            </a:spcBef>
            <a:spcAft>
              <a:spcPct val="35000"/>
            </a:spcAft>
          </a:pPr>
          <a:r>
            <a:rPr lang="en-US" sz="1500" kern="1200" smtClean="0">
              <a:latin typeface="Arial" pitchFamily="34" charset="0"/>
            </a:rPr>
            <a:t>}</a:t>
          </a:r>
          <a:endParaRPr lang="en-US" sz="1500" kern="1200" dirty="0"/>
        </a:p>
      </dsp:txBody>
      <dsp:txXfrm>
        <a:off x="4396388" y="62991"/>
        <a:ext cx="3386377" cy="2081177"/>
      </dsp:txXfrm>
    </dsp:sp>
    <dsp:sp modelId="{48D70518-6486-4EA2-A830-2ECC7AB5A970}">
      <dsp:nvSpPr>
        <dsp:cNvPr id="0" name=""/>
        <dsp:cNvSpPr/>
      </dsp:nvSpPr>
      <dsp:spPr>
        <a:xfrm>
          <a:off x="604489" y="2510745"/>
          <a:ext cx="3334167" cy="2171684"/>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hu-HU" sz="1400" kern="1200" dirty="0" smtClean="0">
              <a:latin typeface="Arial" pitchFamily="34" charset="0"/>
            </a:rPr>
            <a:t>&gt; db.user.update(</a:t>
          </a:r>
        </a:p>
        <a:p>
          <a:pPr lvl="0" algn="ctr" defTabSz="622300">
            <a:lnSpc>
              <a:spcPct val="90000"/>
            </a:lnSpc>
            <a:spcBef>
              <a:spcPct val="0"/>
            </a:spcBef>
            <a:spcAft>
              <a:spcPct val="35000"/>
            </a:spcAft>
          </a:pPr>
          <a:r>
            <a:rPr lang="hu-HU" sz="1400" kern="1200" dirty="0" smtClean="0">
              <a:latin typeface="Arial" pitchFamily="34" charset="0"/>
            </a:rPr>
            <a:t>{"_id" : ObjectId("51…")},</a:t>
          </a:r>
        </a:p>
        <a:p>
          <a:pPr lvl="0" algn="ctr" defTabSz="622300">
            <a:lnSpc>
              <a:spcPct val="90000"/>
            </a:lnSpc>
            <a:spcBef>
              <a:spcPct val="0"/>
            </a:spcBef>
            <a:spcAft>
              <a:spcPct val="35000"/>
            </a:spcAft>
          </a:pPr>
          <a:r>
            <a:rPr lang="hu-HU" sz="1400" kern="1200" dirty="0" smtClean="0">
              <a:latin typeface="Arial" pitchFamily="34" charset="0"/>
            </a:rPr>
            <a:t>{</a:t>
          </a:r>
        </a:p>
        <a:p>
          <a:pPr lvl="0" algn="ctr" defTabSz="622300">
            <a:lnSpc>
              <a:spcPct val="90000"/>
            </a:lnSpc>
            <a:spcBef>
              <a:spcPct val="0"/>
            </a:spcBef>
            <a:spcAft>
              <a:spcPct val="35000"/>
            </a:spcAft>
          </a:pPr>
          <a:r>
            <a:rPr lang="hu-HU" sz="1400" b="1" kern="1200" dirty="0" smtClean="0">
              <a:latin typeface="Arial" pitchFamily="34" charset="0"/>
            </a:rPr>
            <a:t>$set</a:t>
          </a:r>
          <a:r>
            <a:rPr lang="hu-HU" sz="1400" kern="1200" dirty="0" smtClean="0">
              <a:latin typeface="Arial" pitchFamily="34" charset="0"/>
            </a:rPr>
            <a:t>: {</a:t>
          </a:r>
        </a:p>
        <a:p>
          <a:pPr lvl="0" algn="ctr" defTabSz="622300">
            <a:lnSpc>
              <a:spcPct val="90000"/>
            </a:lnSpc>
            <a:spcBef>
              <a:spcPct val="0"/>
            </a:spcBef>
            <a:spcAft>
              <a:spcPct val="35000"/>
            </a:spcAft>
          </a:pPr>
          <a:r>
            <a:rPr lang="hu-HU" sz="1400" kern="1200" dirty="0" smtClean="0">
              <a:latin typeface="Arial" pitchFamily="34" charset="0"/>
            </a:rPr>
            <a:t>age: 40,</a:t>
          </a:r>
        </a:p>
        <a:p>
          <a:pPr lvl="0" algn="ctr" defTabSz="622300">
            <a:lnSpc>
              <a:spcPct val="90000"/>
            </a:lnSpc>
            <a:spcBef>
              <a:spcPct val="0"/>
            </a:spcBef>
            <a:spcAft>
              <a:spcPct val="35000"/>
            </a:spcAft>
          </a:pPr>
          <a:r>
            <a:rPr lang="hu-HU" sz="1400" kern="1200" dirty="0" smtClean="0">
              <a:latin typeface="Arial" pitchFamily="34" charset="0"/>
            </a:rPr>
            <a:t>salary: 7000}</a:t>
          </a:r>
        </a:p>
        <a:p>
          <a:pPr lvl="0" algn="ctr" defTabSz="622300">
            <a:lnSpc>
              <a:spcPct val="90000"/>
            </a:lnSpc>
            <a:spcBef>
              <a:spcPct val="0"/>
            </a:spcBef>
            <a:spcAft>
              <a:spcPct val="35000"/>
            </a:spcAft>
          </a:pPr>
          <a:r>
            <a:rPr lang="hu-HU" sz="1400" kern="1200" dirty="0" smtClean="0">
              <a:latin typeface="Arial" pitchFamily="34" charset="0"/>
            </a:rPr>
            <a:t>}</a:t>
          </a:r>
        </a:p>
        <a:p>
          <a:pPr lvl="0" algn="ctr" defTabSz="622300">
            <a:lnSpc>
              <a:spcPct val="90000"/>
            </a:lnSpc>
            <a:spcBef>
              <a:spcPct val="0"/>
            </a:spcBef>
            <a:spcAft>
              <a:spcPct val="35000"/>
            </a:spcAft>
          </a:pPr>
          <a:r>
            <a:rPr lang="hu-HU" sz="1400" kern="1200" dirty="0" smtClean="0">
              <a:latin typeface="Arial" pitchFamily="34" charset="0"/>
            </a:rPr>
            <a:t>)</a:t>
          </a:r>
          <a:endParaRPr lang="en-US" sz="1400" kern="1200" dirty="0"/>
        </a:p>
      </dsp:txBody>
      <dsp:txXfrm>
        <a:off x="604489" y="2510745"/>
        <a:ext cx="3334167" cy="2171684"/>
      </dsp:txXfrm>
    </dsp:sp>
    <dsp:sp modelId="{B1249946-B4FD-4805-A48C-10084C7368AD}">
      <dsp:nvSpPr>
        <dsp:cNvPr id="0" name=""/>
        <dsp:cNvSpPr/>
      </dsp:nvSpPr>
      <dsp:spPr>
        <a:xfrm>
          <a:off x="4396388" y="2510745"/>
          <a:ext cx="3386377" cy="2171684"/>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hu-HU" sz="1600" kern="1200" smtClean="0">
              <a:latin typeface="Arial" pitchFamily="34" charset="0"/>
            </a:rPr>
            <a:t>&gt; db.user.remove({</a:t>
          </a:r>
        </a:p>
        <a:p>
          <a:pPr lvl="0" algn="ctr" defTabSz="711200">
            <a:lnSpc>
              <a:spcPct val="90000"/>
            </a:lnSpc>
            <a:spcBef>
              <a:spcPct val="0"/>
            </a:spcBef>
            <a:spcAft>
              <a:spcPct val="35000"/>
            </a:spcAft>
          </a:pPr>
          <a:r>
            <a:rPr lang="hu-HU" sz="1600" kern="1200" smtClean="0">
              <a:latin typeface="Arial" pitchFamily="34" charset="0"/>
            </a:rPr>
            <a:t>"first": /^J/ </a:t>
          </a:r>
        </a:p>
        <a:p>
          <a:pPr lvl="0" algn="ctr" defTabSz="711200">
            <a:lnSpc>
              <a:spcPct val="90000"/>
            </a:lnSpc>
            <a:spcBef>
              <a:spcPct val="0"/>
            </a:spcBef>
            <a:spcAft>
              <a:spcPct val="35000"/>
            </a:spcAft>
          </a:pPr>
          <a:r>
            <a:rPr lang="hu-HU" sz="1600" kern="1200" smtClean="0">
              <a:latin typeface="Arial" pitchFamily="34" charset="0"/>
            </a:rPr>
            <a:t>})</a:t>
          </a:r>
          <a:endParaRPr lang="en-US" sz="1600" kern="1200" dirty="0"/>
        </a:p>
      </dsp:txBody>
      <dsp:txXfrm>
        <a:off x="4396388" y="2510745"/>
        <a:ext cx="3386377" cy="2171684"/>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708E0DB-BDA5-4631-8378-3EDC0BD972DF}">
      <dsp:nvSpPr>
        <dsp:cNvPr id="0" name=""/>
        <dsp:cNvSpPr/>
      </dsp:nvSpPr>
      <dsp:spPr>
        <a:xfrm>
          <a:off x="0" y="35573"/>
          <a:ext cx="7571827" cy="8798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To insert data into </a:t>
          </a:r>
          <a:r>
            <a:rPr lang="en-US" sz="2000" kern="1200" dirty="0" err="1" smtClean="0"/>
            <a:t>MongoDB</a:t>
          </a:r>
          <a:r>
            <a:rPr lang="en-US" sz="2000" kern="1200" dirty="0" smtClean="0"/>
            <a:t> collection, we have a method </a:t>
          </a:r>
        </a:p>
        <a:p>
          <a:pPr lvl="0" algn="l" defTabSz="889000">
            <a:lnSpc>
              <a:spcPct val="90000"/>
            </a:lnSpc>
            <a:spcBef>
              <a:spcPct val="0"/>
            </a:spcBef>
            <a:spcAft>
              <a:spcPct val="35000"/>
            </a:spcAft>
          </a:pPr>
          <a:r>
            <a:rPr lang="en-US" sz="2000" kern="1200" dirty="0" smtClean="0"/>
            <a:t>called insert() or save() method.</a:t>
          </a:r>
          <a:endParaRPr lang="en-US" sz="2000" kern="1200" dirty="0"/>
        </a:p>
      </dsp:txBody>
      <dsp:txXfrm>
        <a:off x="0" y="35573"/>
        <a:ext cx="7571827" cy="879840"/>
      </dsp:txXfrm>
    </dsp:sp>
    <dsp:sp modelId="{D9E314A4-6812-424B-8AB3-364CFD639117}">
      <dsp:nvSpPr>
        <dsp:cNvPr id="0" name=""/>
        <dsp:cNvSpPr/>
      </dsp:nvSpPr>
      <dsp:spPr>
        <a:xfrm>
          <a:off x="0" y="1050773"/>
          <a:ext cx="7571827" cy="8798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Basic syntax of </a:t>
          </a:r>
          <a:r>
            <a:rPr lang="en-US" sz="2000" b="1" kern="1200" dirty="0" smtClean="0"/>
            <a:t>insert()</a:t>
          </a:r>
          <a:r>
            <a:rPr lang="en-US" sz="2000" kern="1200" dirty="0" smtClean="0"/>
            <a:t> command is as follows:</a:t>
          </a:r>
          <a:endParaRPr lang="en-US" sz="2000" kern="1200" dirty="0"/>
        </a:p>
      </dsp:txBody>
      <dsp:txXfrm>
        <a:off x="0" y="1050773"/>
        <a:ext cx="7571827" cy="879840"/>
      </dsp:txXfrm>
    </dsp:sp>
    <dsp:sp modelId="{7052E5B6-926E-46A7-AAB3-AFFC842292D3}">
      <dsp:nvSpPr>
        <dsp:cNvPr id="0" name=""/>
        <dsp:cNvSpPr/>
      </dsp:nvSpPr>
      <dsp:spPr>
        <a:xfrm>
          <a:off x="0" y="1962146"/>
          <a:ext cx="7571827" cy="778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40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t>&gt;</a:t>
          </a:r>
          <a:r>
            <a:rPr lang="en-US" sz="2000" kern="1200" dirty="0" err="1" smtClean="0"/>
            <a:t>db.COLLECTION_NAME.insert</a:t>
          </a:r>
          <a:r>
            <a:rPr lang="en-US" sz="2000" kern="1200" dirty="0" smtClean="0"/>
            <a:t>(document)   </a:t>
          </a:r>
          <a:endParaRPr lang="en-US" sz="2000" kern="1200" dirty="0"/>
        </a:p>
      </dsp:txBody>
      <dsp:txXfrm>
        <a:off x="0" y="1962146"/>
        <a:ext cx="7571827" cy="778320"/>
      </dsp:txXfrm>
    </dsp:sp>
    <dsp:sp modelId="{0B956094-1158-40F4-8A7C-7F87983C5BE4}">
      <dsp:nvSpPr>
        <dsp:cNvPr id="0" name=""/>
        <dsp:cNvSpPr/>
      </dsp:nvSpPr>
      <dsp:spPr>
        <a:xfrm>
          <a:off x="0" y="2409326"/>
          <a:ext cx="7571827" cy="8798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Example:</a:t>
          </a:r>
          <a:endParaRPr lang="en-US" sz="2000" kern="1200" dirty="0"/>
        </a:p>
      </dsp:txBody>
      <dsp:txXfrm>
        <a:off x="0" y="2409326"/>
        <a:ext cx="7571827" cy="879840"/>
      </dsp:txXfrm>
    </dsp:sp>
    <dsp:sp modelId="{58A39F69-D2EF-4C61-AF6B-DAB04120F653}">
      <dsp:nvSpPr>
        <dsp:cNvPr id="0" name=""/>
        <dsp:cNvSpPr/>
      </dsp:nvSpPr>
      <dsp:spPr>
        <a:xfrm>
          <a:off x="0" y="3352272"/>
          <a:ext cx="7571827" cy="778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40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t>db.tutorialspoint.insert</a:t>
          </a:r>
          <a:r>
            <a:rPr lang="en-US" sz="2000" kern="1200" dirty="0" smtClean="0"/>
            <a:t>({"name":"</a:t>
          </a:r>
          <a:r>
            <a:rPr lang="en-US" sz="2000" kern="1200" dirty="0" err="1" smtClean="0"/>
            <a:t>tutorialspoint</a:t>
          </a:r>
          <a:r>
            <a:rPr lang="en-US" sz="2000" kern="1200" dirty="0" smtClean="0"/>
            <a:t>"}) </a:t>
          </a:r>
          <a:endParaRPr lang="en-US" sz="2000" kern="1200" dirty="0"/>
        </a:p>
        <a:p>
          <a:pPr marL="228600" lvl="1" indent="-228600" algn="l" defTabSz="889000">
            <a:lnSpc>
              <a:spcPct val="90000"/>
            </a:lnSpc>
            <a:spcBef>
              <a:spcPct val="0"/>
            </a:spcBef>
            <a:spcAft>
              <a:spcPct val="20000"/>
            </a:spcAft>
            <a:buChar char="••"/>
          </a:pPr>
          <a:r>
            <a:rPr lang="en-US" sz="2000" kern="1200" dirty="0" err="1" smtClean="0"/>
            <a:t>db.nextTable.save</a:t>
          </a:r>
          <a:r>
            <a:rPr lang="en-US" sz="2000" kern="1200" dirty="0" smtClean="0"/>
            <a:t>({column1:"value",column2:"value",...})'</a:t>
          </a:r>
          <a:endParaRPr lang="en-US" sz="2000" kern="1200" dirty="0"/>
        </a:p>
      </dsp:txBody>
      <dsp:txXfrm>
        <a:off x="0" y="3352272"/>
        <a:ext cx="7571827" cy="77832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C5F76FF-F42C-4D68-9845-87BDB179956C}">
      <dsp:nvSpPr>
        <dsp:cNvPr id="0" name=""/>
        <dsp:cNvSpPr/>
      </dsp:nvSpPr>
      <dsp:spPr>
        <a:xfrm>
          <a:off x="0" y="1833"/>
          <a:ext cx="7729483" cy="1628605"/>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err="1" smtClean="0"/>
            <a:t>MongoDB's</a:t>
          </a:r>
          <a:r>
            <a:rPr lang="en-US" sz="2000" kern="1200" dirty="0" smtClean="0"/>
            <a:t> </a:t>
          </a:r>
          <a:r>
            <a:rPr lang="en-US" sz="2000" b="1" kern="1200" dirty="0" smtClean="0"/>
            <a:t>update()</a:t>
          </a:r>
          <a:r>
            <a:rPr lang="en-US" sz="2000" kern="1200" dirty="0" smtClean="0"/>
            <a:t> and </a:t>
          </a:r>
          <a:r>
            <a:rPr lang="en-US" sz="2000" b="1" kern="1200" dirty="0" smtClean="0"/>
            <a:t>save()</a:t>
          </a:r>
          <a:r>
            <a:rPr lang="en-US" sz="2000" kern="1200" dirty="0" smtClean="0"/>
            <a:t> methods are used to update document into a collection. The update() method update values in the existing document while the save() method replaces the existing document with the document passed in save() method.</a:t>
          </a:r>
          <a:endParaRPr lang="en-US" sz="2000" kern="1200" dirty="0"/>
        </a:p>
      </dsp:txBody>
      <dsp:txXfrm>
        <a:off x="0" y="1833"/>
        <a:ext cx="7729483" cy="1628605"/>
      </dsp:txXfrm>
    </dsp:sp>
    <dsp:sp modelId="{1FDB5A76-AEAE-41A3-9640-8127DA8C590E}">
      <dsp:nvSpPr>
        <dsp:cNvPr id="0" name=""/>
        <dsp:cNvSpPr/>
      </dsp:nvSpPr>
      <dsp:spPr>
        <a:xfrm>
          <a:off x="0" y="1685158"/>
          <a:ext cx="7729483" cy="1011544"/>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The update() method updates values in the existing document.</a:t>
          </a:r>
          <a:endParaRPr lang="en-US" sz="2000" kern="1200" dirty="0"/>
        </a:p>
      </dsp:txBody>
      <dsp:txXfrm>
        <a:off x="0" y="1685158"/>
        <a:ext cx="7729483" cy="1011544"/>
      </dsp:txXfrm>
    </dsp:sp>
    <dsp:sp modelId="{A61DBAE9-5AF2-4247-98D8-CE798B428171}">
      <dsp:nvSpPr>
        <dsp:cNvPr id="0" name=""/>
        <dsp:cNvSpPr/>
      </dsp:nvSpPr>
      <dsp:spPr>
        <a:xfrm>
          <a:off x="0" y="2751422"/>
          <a:ext cx="7729483" cy="685825"/>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Example:</a:t>
          </a:r>
          <a:endParaRPr lang="en-US" sz="2000" kern="1200" dirty="0"/>
        </a:p>
      </dsp:txBody>
      <dsp:txXfrm>
        <a:off x="0" y="2751422"/>
        <a:ext cx="7729483" cy="685825"/>
      </dsp:txXfrm>
    </dsp:sp>
    <dsp:sp modelId="{BF918D97-BE01-4D11-A6D4-4D6197EFC19D}">
      <dsp:nvSpPr>
        <dsp:cNvPr id="0" name=""/>
        <dsp:cNvSpPr/>
      </dsp:nvSpPr>
      <dsp:spPr>
        <a:xfrm>
          <a:off x="0" y="3437248"/>
          <a:ext cx="7729483" cy="96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smtClean="0"/>
            <a:t>&gt;use mydb  </a:t>
          </a:r>
          <a:endParaRPr lang="en-US" sz="2000" kern="1200" dirty="0"/>
        </a:p>
        <a:p>
          <a:pPr marL="457200" lvl="2" indent="-228600" algn="l" defTabSz="889000">
            <a:lnSpc>
              <a:spcPct val="90000"/>
            </a:lnSpc>
            <a:spcBef>
              <a:spcPct val="0"/>
            </a:spcBef>
            <a:spcAft>
              <a:spcPct val="20000"/>
            </a:spcAft>
            <a:buChar char="••"/>
          </a:pPr>
          <a:r>
            <a:rPr lang="en-US" sz="2000" kern="1200" dirty="0" smtClean="0"/>
            <a:t>&gt;switched to db </a:t>
          </a:r>
          <a:r>
            <a:rPr lang="en-US" sz="2000" kern="1200" dirty="0" err="1" smtClean="0"/>
            <a:t>mydb</a:t>
          </a:r>
          <a:r>
            <a:rPr lang="en-US" sz="2000" kern="1200" dirty="0" smtClean="0"/>
            <a:t> &gt;</a:t>
          </a:r>
          <a:r>
            <a:rPr lang="en-US" sz="2000" kern="1200" dirty="0" err="1" smtClean="0"/>
            <a:t>db.dropDatabase</a:t>
          </a:r>
          <a:r>
            <a:rPr lang="en-US" sz="2000" kern="1200" dirty="0" smtClean="0"/>
            <a:t>() </a:t>
          </a:r>
        </a:p>
        <a:p>
          <a:pPr marL="457200" lvl="2" indent="-228600" algn="l" defTabSz="889000">
            <a:lnSpc>
              <a:spcPct val="90000"/>
            </a:lnSpc>
            <a:spcBef>
              <a:spcPct val="0"/>
            </a:spcBef>
            <a:spcAft>
              <a:spcPct val="20000"/>
            </a:spcAft>
            <a:buChar char="••"/>
          </a:pPr>
          <a:r>
            <a:rPr lang="en-US" sz="2000" kern="1200" dirty="0" smtClean="0"/>
            <a:t>&gt;{ "dropped" : "</a:t>
          </a:r>
          <a:r>
            <a:rPr lang="en-US" sz="2000" kern="1200" dirty="0" err="1" smtClean="0"/>
            <a:t>mydb</a:t>
          </a:r>
          <a:r>
            <a:rPr lang="en-US" sz="2000" kern="1200" dirty="0" smtClean="0"/>
            <a:t>", "ok" : 1 }</a:t>
          </a:r>
        </a:p>
      </dsp:txBody>
      <dsp:txXfrm>
        <a:off x="0" y="3437248"/>
        <a:ext cx="7729483" cy="96358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2015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 xmlns:p14="http://schemas.microsoft.com/office/powerpoint/2010/main"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200">
                <a:latin typeface="Arial" pitchFamily="34" charset="0"/>
                <a:cs typeface="Arial" pitchFamily="34" charset="0"/>
              </a:defRPr>
            </a:lvl1pPr>
          </a:lstStyle>
          <a:p>
            <a:fld id="{2FB4FF29-EE9A-4D47-9F1A-289A80693C0F}" type="datetimeFigureOut">
              <a:rPr lang="en-US" smtClean="0"/>
              <a:pPr/>
              <a:t>5/5/2016</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 xmlns:p14="http://schemas.microsoft.com/office/powerpoint/2010/main"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docs.mongodb.org/manual/reference/method/db.collection.save/"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docs.mongodb.org/manual/reference/method/db.collection.sav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13</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14</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15</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16</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17</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18</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19</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20</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21</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22</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725488" y="741363"/>
            <a:ext cx="5346700" cy="3702050"/>
          </a:xfrm>
          <a:ln/>
        </p:spPr>
      </p:sp>
      <p:sp>
        <p:nvSpPr>
          <p:cNvPr id="75779" name="Notes Placeholder 2"/>
          <p:cNvSpPr>
            <a:spLocks noGrp="1"/>
          </p:cNvSpPr>
          <p:nvPr>
            <p:ph type="body" idx="1"/>
          </p:nvPr>
        </p:nvSpPr>
        <p:spPr>
          <a:noFill/>
        </p:spPr>
        <p:txBody>
          <a:bodyPr/>
          <a:lstStyle/>
          <a:p>
            <a:endParaRPr lang="en-US" dirty="0" smtClean="0">
              <a:ea typeface="ＭＳ Ｐゴシック" pitchFamily="34" charset="-128"/>
            </a:endParaRPr>
          </a:p>
        </p:txBody>
      </p:sp>
      <p:sp>
        <p:nvSpPr>
          <p:cNvPr id="75780" name="Slide Number Placeholder 3"/>
          <p:cNvSpPr>
            <a:spLocks noGrp="1"/>
          </p:cNvSpPr>
          <p:nvPr>
            <p:ph type="sldNum" sz="quarter" idx="5"/>
          </p:nvPr>
        </p:nvSpPr>
        <p:spPr>
          <a:noFill/>
          <a:ln>
            <a:miter lim="800000"/>
            <a:headEnd/>
            <a:tailEnd/>
          </a:ln>
        </p:spPr>
        <p:txBody>
          <a:bodyPr/>
          <a:lstStyle/>
          <a:p>
            <a:fld id="{539D90E4-507A-44AE-86AA-BF770C0427DE}" type="slidenum">
              <a:rPr lang="en-US" smtClean="0">
                <a:solidFill>
                  <a:prstClr val="black"/>
                </a:solidFill>
                <a:latin typeface="Arial" charset="0"/>
              </a:rPr>
              <a:pPr/>
              <a:t>3</a:t>
            </a:fld>
            <a:endParaRPr lang="en-US" dirty="0" smtClean="0">
              <a:solidFill>
                <a:prstClr val="black"/>
              </a:solidFill>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23</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24</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25</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26</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27</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28</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29</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30</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31</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32</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C64B6CF9-CECE-4BE6-BD0B-2448FB384785}" type="slidenum">
              <a:rPr lang="en-US" smtClean="0">
                <a:solidFill>
                  <a:prstClr val="black"/>
                </a:solidFill>
                <a:ea typeface="MS PGothic" pitchFamily="34" charset="-128"/>
              </a:rPr>
              <a:pPr/>
              <a:t>4</a:t>
            </a:fld>
            <a:endParaRPr lang="en-US" smtClean="0">
              <a:solidFill>
                <a:prstClr val="black"/>
              </a:solidFill>
              <a:ea typeface="MS PGothic" pitchFamily="34" charset="-128"/>
            </a:endParaRPr>
          </a:p>
        </p:txBody>
      </p:sp>
      <p:sp>
        <p:nvSpPr>
          <p:cNvPr id="102403" name="Rectangle 2"/>
          <p:cNvSpPr>
            <a:spLocks noGrp="1" noRot="1" noChangeAspect="1" noChangeArrowheads="1" noTextEdit="1"/>
          </p:cNvSpPr>
          <p:nvPr>
            <p:ph type="sldImg"/>
          </p:nvPr>
        </p:nvSpPr>
        <p:spPr>
          <a:xfrm>
            <a:off x="725488" y="741363"/>
            <a:ext cx="5346700" cy="3702050"/>
          </a:xfrm>
          <a:ln/>
        </p:spPr>
      </p:sp>
      <p:sp>
        <p:nvSpPr>
          <p:cNvPr id="102404" name="Rectangle 3"/>
          <p:cNvSpPr>
            <a:spLocks noGrp="1" noChangeArrowheads="1"/>
          </p:cNvSpPr>
          <p:nvPr>
            <p:ph type="body" idx="1"/>
          </p:nvPr>
        </p:nvSpPr>
        <p:spPr>
          <a:noFill/>
        </p:spPr>
        <p:txBody>
          <a:bodyPr/>
          <a:lstStyle/>
          <a:p>
            <a:pPr eaLnBrk="1" hangingPunct="1">
              <a:spcBef>
                <a:spcPct val="0"/>
              </a:spcBef>
            </a:pPr>
            <a:r>
              <a:rPr lang="en-US" smtClean="0">
                <a:latin typeface="Arial" pitchFamily="34" charset="0"/>
              </a:rPr>
              <a:t>Best to print on an A3 sheet and display in class. The idea is to co-create, to connect to learn, to do-learn-do (knowing is not enough, the real purpose is to apply what we learn on the job). It would also be great to have the class share their learning with their teams. You are the facilitator, you will help all share knowledge and learn new concepts or skills, there will be no lectures, everyone is a teacher.</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33</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34</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35</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36</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37</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38</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39</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40</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41</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42</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547688" y="617538"/>
            <a:ext cx="5702300" cy="3948112"/>
          </a:xfrm>
          <a:ln/>
        </p:spPr>
      </p:sp>
      <p:sp>
        <p:nvSpPr>
          <p:cNvPr id="103427" name="Notes Placeholder 2"/>
          <p:cNvSpPr>
            <a:spLocks noGrp="1"/>
          </p:cNvSpPr>
          <p:nvPr>
            <p:ph type="body" idx="1"/>
          </p:nvPr>
        </p:nvSpPr>
        <p:spPr>
          <a:xfrm>
            <a:off x="907086" y="4738216"/>
            <a:ext cx="4983508" cy="4442392"/>
          </a:xfrm>
          <a:noFill/>
        </p:spPr>
        <p:txBody>
          <a:bodyPr/>
          <a:lstStyle/>
          <a:p>
            <a:pPr eaLnBrk="1" hangingPunct="1"/>
            <a:r>
              <a:rPr lang="en-US" dirty="0" smtClean="0">
                <a:latin typeface="Arial" pitchFamily="34" charset="0"/>
              </a:rPr>
              <a:t>Show this slide and hide the one for onsite classrooms, if this is a virtual session.</a:t>
            </a:r>
          </a:p>
          <a:p>
            <a:pPr eaLnBrk="1" hangingPunct="1"/>
            <a:endParaRPr lang="en-US" dirty="0" smtClean="0">
              <a:latin typeface="Arial" pitchFamily="34" charset="0"/>
            </a:endParaRPr>
          </a:p>
          <a:p>
            <a:pPr defTabSz="931714" fontAlgn="auto">
              <a:lnSpc>
                <a:spcPct val="100000"/>
              </a:lnSpc>
              <a:spcBef>
                <a:spcPts val="0"/>
              </a:spcBef>
              <a:spcAft>
                <a:spcPts val="0"/>
              </a:spcAft>
              <a:defRPr/>
            </a:pPr>
            <a:r>
              <a:rPr lang="en-US" dirty="0" smtClean="0"/>
              <a:t>ONLY for Virtual classrooms</a:t>
            </a:r>
          </a:p>
          <a:p>
            <a:pPr eaLnBrk="1" hangingPunct="1"/>
            <a:endParaRPr lang="en-US" dirty="0" smtClean="0">
              <a:latin typeface="Arial" pitchFamily="34" charset="0"/>
            </a:endParaRPr>
          </a:p>
        </p:txBody>
      </p:sp>
      <p:sp>
        <p:nvSpPr>
          <p:cNvPr id="103428" name="Slide Number Placeholder 4"/>
          <p:cNvSpPr>
            <a:spLocks noGrp="1"/>
          </p:cNvSpPr>
          <p:nvPr>
            <p:ph type="sldNum" sz="quarter" idx="5"/>
          </p:nvPr>
        </p:nvSpPr>
        <p:spPr>
          <a:noFill/>
          <a:ln>
            <a:miter lim="800000"/>
            <a:headEnd/>
            <a:tailEnd/>
          </a:ln>
        </p:spPr>
        <p:txBody>
          <a:bodyPr/>
          <a:lstStyle/>
          <a:p>
            <a:fld id="{CA796B2F-CEAD-4656-B0C4-32D98025A847}" type="slidenum">
              <a:rPr lang="en-US" smtClean="0">
                <a:solidFill>
                  <a:prstClr val="black"/>
                </a:solidFill>
                <a:ea typeface="MS PGothic" pitchFamily="34" charset="-128"/>
              </a:rPr>
              <a:pPr/>
              <a:t>5</a:t>
            </a:fld>
            <a:endParaRPr lang="en-US" smtClean="0">
              <a:solidFill>
                <a:prstClr val="black"/>
              </a:solidFill>
              <a:ea typeface="MS PGothic"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43</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44</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45</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46</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47</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48</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49</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50</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51</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smtClean="0"/>
              <a:t> </a:t>
            </a:r>
            <a:r>
              <a:rPr lang="en-US" altLang="zh-CN" dirty="0" smtClean="0"/>
              <a:t>http://www.mongodb.org/display/DOCS/How+to+do+Snapshotted+Queries+in+the+Mongo+Database</a:t>
            </a:r>
          </a:p>
          <a:p>
            <a:pPr eaLnBrk="1" hangingPunct="1"/>
            <a:endParaRPr lang="zh-CN" altLang="en-US" dirty="0" smtClean="0"/>
          </a:p>
          <a:p>
            <a:pPr eaLnBrk="1" hangingPunct="1"/>
            <a:r>
              <a:rPr lang="en-US" altLang="zh-CN" dirty="0" smtClean="0"/>
              <a:t>Snapshot Mode</a:t>
            </a:r>
          </a:p>
          <a:p>
            <a:pPr eaLnBrk="1" hangingPunct="1"/>
            <a:endParaRPr lang="en-US" altLang="zh-CN" dirty="0" smtClean="0"/>
          </a:p>
          <a:p>
            <a:pPr eaLnBrk="1" hangingPunct="1"/>
            <a:r>
              <a:rPr lang="en-US" altLang="zh-CN" dirty="0" smtClean="0"/>
              <a:t>snapshot() mode assures that objects which update during the lifetime of a query are returned once and only once. This is most important when doing a find-and-update loop that changes the size of documents that are returned ($inc does not change size).</a:t>
            </a:r>
          </a:p>
          <a:p>
            <a:pPr eaLnBrk="1" hangingPunct="1"/>
            <a:endParaRPr lang="en-US" altLang="zh-CN" dirty="0" smtClean="0"/>
          </a:p>
          <a:p>
            <a:pPr eaLnBrk="1" hangingPunct="1"/>
            <a:r>
              <a:rPr lang="en-US" altLang="zh-CN" dirty="0" smtClean="0"/>
              <a:t>&gt; // mongo shell example</a:t>
            </a:r>
          </a:p>
          <a:p>
            <a:pPr eaLnBrk="1" hangingPunct="1"/>
            <a:r>
              <a:rPr lang="en-US" altLang="zh-CN" dirty="0" smtClean="0"/>
              <a:t>&gt; </a:t>
            </a:r>
            <a:r>
              <a:rPr lang="en-US" altLang="zh-CN" dirty="0" err="1" smtClean="0"/>
              <a:t>var</a:t>
            </a:r>
            <a:r>
              <a:rPr lang="en-US" altLang="zh-CN" dirty="0" smtClean="0"/>
              <a:t> cursor = </a:t>
            </a:r>
            <a:r>
              <a:rPr lang="en-US" altLang="zh-CN" dirty="0" err="1" smtClean="0"/>
              <a:t>db.myCollection.find</a:t>
            </a:r>
            <a:r>
              <a:rPr lang="en-US" altLang="zh-CN" dirty="0" smtClean="0"/>
              <a:t>({</a:t>
            </a:r>
            <a:r>
              <a:rPr lang="en-US" altLang="zh-CN" dirty="0" err="1" smtClean="0"/>
              <a:t>country:'uk</a:t>
            </a:r>
            <a:r>
              <a:rPr lang="en-US" altLang="zh-CN" dirty="0" smtClean="0"/>
              <a:t>'}).snapshot();</a:t>
            </a:r>
          </a:p>
          <a:p>
            <a:pPr eaLnBrk="1" hangingPunct="1"/>
            <a:endParaRPr lang="en-US" altLang="zh-CN" dirty="0" smtClean="0"/>
          </a:p>
          <a:p>
            <a:pPr eaLnBrk="1" hangingPunct="1"/>
            <a:r>
              <a:rPr lang="en-US" altLang="zh-CN" dirty="0" smtClean="0"/>
              <a:t>Even with snapshot mode, items inserted or deleted during the query may or may not be returned; that is, this mode is not a true point-in-time snapshot.</a:t>
            </a:r>
          </a:p>
          <a:p>
            <a:pPr eaLnBrk="1" hangingPunct="1"/>
            <a:endParaRPr lang="en-US" altLang="zh-CN" dirty="0" smtClean="0"/>
          </a:p>
          <a:p>
            <a:pPr eaLnBrk="1" hangingPunct="1"/>
            <a:r>
              <a:rPr lang="en-US" altLang="zh-CN" dirty="0" smtClean="0"/>
              <a:t>Because snapshot mode traverses the _id index, it may not be used with sorting or explicit hints. It also cannot use any other index for the query.</a:t>
            </a:r>
          </a:p>
          <a:p>
            <a:pPr eaLnBrk="1" hangingPunct="1"/>
            <a:endParaRPr lang="en-US" altLang="zh-CN" dirty="0" smtClean="0"/>
          </a:p>
          <a:p>
            <a:pPr eaLnBrk="1" hangingPunct="1"/>
            <a:r>
              <a:rPr lang="en-US" altLang="zh-CN" dirty="0" smtClean="0"/>
              <a:t>You can get the same effect as snapshot by using any unique index on a field(s) that will not be modified (probably best to use explicit hint() too). If you want to use a non-unique index (such as creation time), you can make it unique by appending _id to the index at creation time.</a:t>
            </a:r>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52</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hu-HU" dirty="0" smtClean="0">
                <a:latin typeface="Arial" pitchFamily="34" charset="0"/>
              </a:rPr>
              <a:t>Create</a:t>
            </a:r>
          </a:p>
          <a:p>
            <a:pPr lvl="1" eaLnBrk="1" hangingPunct="1">
              <a:buFontTx/>
              <a:buChar char="•"/>
            </a:pPr>
            <a:r>
              <a:rPr lang="hu-HU" dirty="0" smtClean="0">
                <a:latin typeface="Arial" pitchFamily="34" charset="0"/>
              </a:rPr>
              <a:t>The field name _id is reserved for use as a primary key; its value must be unique in the collection, is immutable, and may be of any type other than an array. </a:t>
            </a:r>
          </a:p>
          <a:p>
            <a:pPr lvl="1" eaLnBrk="1" hangingPunct="1">
              <a:buFontTx/>
              <a:buChar char="•"/>
            </a:pPr>
            <a:r>
              <a:rPr lang="hu-HU" dirty="0" smtClean="0">
                <a:latin typeface="Arial" pitchFamily="34" charset="0"/>
              </a:rPr>
              <a:t>The field names </a:t>
            </a:r>
            <a:r>
              <a:rPr lang="hu-HU" b="1" dirty="0" smtClean="0">
                <a:latin typeface="Arial" pitchFamily="34" charset="0"/>
              </a:rPr>
              <a:t>cannot</a:t>
            </a:r>
            <a:r>
              <a:rPr lang="hu-HU" dirty="0" smtClean="0">
                <a:latin typeface="Arial" pitchFamily="34" charset="0"/>
              </a:rPr>
              <a:t> start with the $ character. </a:t>
            </a:r>
          </a:p>
          <a:p>
            <a:pPr lvl="1" eaLnBrk="1" hangingPunct="1">
              <a:buFontTx/>
              <a:buChar char="•"/>
            </a:pPr>
            <a:r>
              <a:rPr lang="hu-HU" dirty="0" smtClean="0">
                <a:latin typeface="Arial" pitchFamily="34" charset="0"/>
              </a:rPr>
              <a:t>The field names </a:t>
            </a:r>
            <a:r>
              <a:rPr lang="hu-HU" b="1" dirty="0" smtClean="0">
                <a:latin typeface="Arial" pitchFamily="34" charset="0"/>
              </a:rPr>
              <a:t>cannot</a:t>
            </a:r>
            <a:r>
              <a:rPr lang="hu-HU" dirty="0" smtClean="0">
                <a:latin typeface="Arial" pitchFamily="34" charset="0"/>
              </a:rPr>
              <a:t> contain the . character. </a:t>
            </a:r>
          </a:p>
          <a:p>
            <a:pPr eaLnBrk="1" hangingPunct="1"/>
            <a:r>
              <a:rPr lang="hu-HU" dirty="0" smtClean="0">
                <a:latin typeface="Arial" pitchFamily="34" charset="0"/>
              </a:rPr>
              <a:t>   Create with save</a:t>
            </a:r>
          </a:p>
          <a:p>
            <a:pPr lvl="2" eaLnBrk="1" hangingPunct="1">
              <a:buFontTx/>
              <a:buChar char="•"/>
            </a:pPr>
            <a:r>
              <a:rPr lang="hu-HU" dirty="0" smtClean="0">
                <a:latin typeface="Arial" pitchFamily="34" charset="0"/>
              </a:rPr>
              <a:t>If the &lt;document&gt; argument does not contain the _id field or contains an _id field with a value not in the collection, the </a:t>
            </a:r>
            <a:r>
              <a:rPr lang="hu-HU" dirty="0" smtClean="0">
                <a:latin typeface="Arial" pitchFamily="34" charset="0"/>
                <a:hlinkClick r:id="rId3" tooltip="db.collection.save"/>
              </a:rPr>
              <a:t>save()</a:t>
            </a:r>
            <a:r>
              <a:rPr lang="hu-HU" dirty="0" smtClean="0">
                <a:latin typeface="Arial" pitchFamily="34" charset="0"/>
              </a:rPr>
              <a:t> method performs an insert of the document. </a:t>
            </a:r>
          </a:p>
          <a:p>
            <a:pPr lvl="2" eaLnBrk="1" hangingPunct="1">
              <a:buFontTx/>
              <a:buChar char="•"/>
            </a:pPr>
            <a:r>
              <a:rPr lang="hu-HU" dirty="0" smtClean="0">
                <a:latin typeface="Arial" pitchFamily="34" charset="0"/>
              </a:rPr>
              <a:t>Otherwise, the </a:t>
            </a:r>
            <a:r>
              <a:rPr lang="hu-HU" dirty="0" smtClean="0">
                <a:latin typeface="Arial" pitchFamily="34" charset="0"/>
                <a:hlinkClick r:id="rId3" tooltip="db.collection.save"/>
              </a:rPr>
              <a:t>save()</a:t>
            </a:r>
            <a:r>
              <a:rPr lang="hu-HU" dirty="0" smtClean="0">
                <a:latin typeface="Arial" pitchFamily="34" charset="0"/>
              </a:rPr>
              <a:t> method performs an update. </a:t>
            </a:r>
          </a:p>
          <a:p>
            <a:pPr eaLnBrk="1" hangingPunct="1"/>
            <a:r>
              <a:rPr lang="hu-HU" dirty="0" smtClean="0">
                <a:latin typeface="Arial" pitchFamily="34" charset="0"/>
              </a:rPr>
              <a:t>sds</a:t>
            </a: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53</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725488" y="741363"/>
            <a:ext cx="5346700" cy="3702050"/>
          </a:xfrm>
          <a:ln/>
        </p:spPr>
      </p:sp>
      <p:sp>
        <p:nvSpPr>
          <p:cNvPr id="67587" name="Notes Placeholder 2"/>
          <p:cNvSpPr>
            <a:spLocks noGrp="1"/>
          </p:cNvSpPr>
          <p:nvPr>
            <p:ph type="body" idx="1"/>
          </p:nvPr>
        </p:nvSpPr>
        <p:spPr>
          <a:noFill/>
          <a:ln/>
        </p:spPr>
        <p:txBody>
          <a:bodyPr/>
          <a:lstStyle/>
          <a:p>
            <a:r>
              <a:rPr lang="en-US" smtClean="0"/>
              <a:t>Add pics and Capgemini roles for the Facilitator and moderator. Establish their credibility, what qualifies them to facilitate this session.</a:t>
            </a:r>
          </a:p>
        </p:txBody>
      </p:sp>
      <p:sp>
        <p:nvSpPr>
          <p:cNvPr id="4" name="Slide Number Placeholder 3"/>
          <p:cNvSpPr>
            <a:spLocks noGrp="1"/>
          </p:cNvSpPr>
          <p:nvPr>
            <p:ph type="sldNum" sz="quarter" idx="5"/>
          </p:nvPr>
        </p:nvSpPr>
        <p:spPr/>
        <p:txBody>
          <a:bodyPr/>
          <a:lstStyle/>
          <a:p>
            <a:pPr>
              <a:defRPr/>
            </a:pPr>
            <a:fld id="{01EA447F-C56C-48FC-9C43-7720150F9928}" type="slidenum">
              <a:rPr lang="en-US">
                <a:solidFill>
                  <a:prstClr val="white"/>
                </a:solidFill>
              </a:rPr>
              <a:pPr>
                <a:defRPr/>
              </a:pPr>
              <a:t>7</a:t>
            </a:fld>
            <a:endParaRPr lang="en-US" dirty="0">
              <a:solidFill>
                <a:prstClr val="white"/>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10</a:t>
            </a:fld>
            <a:endParaRPr lang="en-US" dirty="0"/>
          </a:p>
        </p:txBody>
      </p:sp>
    </p:spTree>
    <p:extLst>
      <p:ext uri="{BB962C8B-B14F-4D97-AF65-F5344CB8AC3E}">
        <p14:creationId xmlns="" xmlns:p14="http://schemas.microsoft.com/office/powerpoint/2010/main" val="2972101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hu-HU" dirty="0" smtClean="0">
                <a:latin typeface="Arial" pitchFamily="34" charset="0"/>
              </a:rPr>
              <a:t>Create</a:t>
            </a:r>
          </a:p>
          <a:p>
            <a:pPr lvl="1" eaLnBrk="1" hangingPunct="1">
              <a:buFontTx/>
              <a:buChar char="•"/>
            </a:pPr>
            <a:r>
              <a:rPr lang="hu-HU" dirty="0" smtClean="0">
                <a:latin typeface="Arial" pitchFamily="34" charset="0"/>
              </a:rPr>
              <a:t>The field name _id is reserved for use as a primary key; its value must be unique in the collection, is immutable, and may be of any type other than an array. </a:t>
            </a:r>
          </a:p>
          <a:p>
            <a:pPr lvl="1" eaLnBrk="1" hangingPunct="1">
              <a:buFontTx/>
              <a:buChar char="•"/>
            </a:pPr>
            <a:r>
              <a:rPr lang="hu-HU" dirty="0" smtClean="0">
                <a:latin typeface="Arial" pitchFamily="34" charset="0"/>
              </a:rPr>
              <a:t>The field names </a:t>
            </a:r>
            <a:r>
              <a:rPr lang="hu-HU" b="1" dirty="0" smtClean="0">
                <a:latin typeface="Arial" pitchFamily="34" charset="0"/>
              </a:rPr>
              <a:t>cannot</a:t>
            </a:r>
            <a:r>
              <a:rPr lang="hu-HU" dirty="0" smtClean="0">
                <a:latin typeface="Arial" pitchFamily="34" charset="0"/>
              </a:rPr>
              <a:t> start with the $ character. </a:t>
            </a:r>
          </a:p>
          <a:p>
            <a:pPr lvl="1" eaLnBrk="1" hangingPunct="1">
              <a:buFontTx/>
              <a:buChar char="•"/>
            </a:pPr>
            <a:r>
              <a:rPr lang="hu-HU" dirty="0" smtClean="0">
                <a:latin typeface="Arial" pitchFamily="34" charset="0"/>
              </a:rPr>
              <a:t>The field names </a:t>
            </a:r>
            <a:r>
              <a:rPr lang="hu-HU" b="1" dirty="0" smtClean="0">
                <a:latin typeface="Arial" pitchFamily="34" charset="0"/>
              </a:rPr>
              <a:t>cannot</a:t>
            </a:r>
            <a:r>
              <a:rPr lang="hu-HU" dirty="0" smtClean="0">
                <a:latin typeface="Arial" pitchFamily="34" charset="0"/>
              </a:rPr>
              <a:t> contain the . character. </a:t>
            </a:r>
          </a:p>
          <a:p>
            <a:pPr eaLnBrk="1" hangingPunct="1"/>
            <a:r>
              <a:rPr lang="hu-HU" dirty="0" smtClean="0">
                <a:latin typeface="Arial" pitchFamily="34" charset="0"/>
              </a:rPr>
              <a:t>   Create with save</a:t>
            </a:r>
          </a:p>
          <a:p>
            <a:pPr lvl="2" eaLnBrk="1" hangingPunct="1">
              <a:buFontTx/>
              <a:buChar char="•"/>
            </a:pPr>
            <a:r>
              <a:rPr lang="hu-HU" dirty="0" smtClean="0">
                <a:latin typeface="Arial" pitchFamily="34" charset="0"/>
              </a:rPr>
              <a:t>If the &lt;document&gt; argument does not contain the _id field or contains an _id field with a value not in the collection, the </a:t>
            </a:r>
            <a:r>
              <a:rPr lang="hu-HU" dirty="0" smtClean="0">
                <a:latin typeface="Arial" pitchFamily="34" charset="0"/>
                <a:hlinkClick r:id="rId3" tooltip="db.collection.save"/>
              </a:rPr>
              <a:t>save()</a:t>
            </a:r>
            <a:r>
              <a:rPr lang="hu-HU" dirty="0" smtClean="0">
                <a:latin typeface="Arial" pitchFamily="34" charset="0"/>
              </a:rPr>
              <a:t> method performs an insert of the document. </a:t>
            </a:r>
          </a:p>
          <a:p>
            <a:pPr lvl="2" eaLnBrk="1" hangingPunct="1">
              <a:buFontTx/>
              <a:buChar char="•"/>
            </a:pPr>
            <a:r>
              <a:rPr lang="hu-HU" dirty="0" smtClean="0">
                <a:latin typeface="Arial" pitchFamily="34" charset="0"/>
              </a:rPr>
              <a:t>Otherwise, the </a:t>
            </a:r>
            <a:r>
              <a:rPr lang="hu-HU" dirty="0" smtClean="0">
                <a:latin typeface="Arial" pitchFamily="34" charset="0"/>
                <a:hlinkClick r:id="rId3" tooltip="db.collection.save"/>
              </a:rPr>
              <a:t>save()</a:t>
            </a:r>
            <a:r>
              <a:rPr lang="hu-HU" dirty="0" smtClean="0">
                <a:latin typeface="Arial" pitchFamily="34" charset="0"/>
              </a:rPr>
              <a:t> method performs an update. </a:t>
            </a:r>
          </a:p>
          <a:p>
            <a:pPr eaLnBrk="1" hangingPunct="1"/>
            <a:r>
              <a:rPr lang="hu-HU" dirty="0" smtClean="0">
                <a:latin typeface="Arial" pitchFamily="34" charset="0"/>
              </a:rPr>
              <a:t>sds</a:t>
            </a:r>
          </a:p>
          <a:p>
            <a:pPr eaLnBrk="1" hangingPunct="1"/>
            <a:endParaRPr lang="hu-HU" dirty="0" smtClean="0">
              <a:latin typeface="Arial" pitchFamily="34" charset="0"/>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11</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12</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6.pn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5.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image" Target="../media/image4.emf"/><Relationship Id="rId5" Type="http://schemas.openxmlformats.org/officeDocument/2006/relationships/tags" Target="../tags/tag13.xml"/><Relationship Id="rId10" Type="http://schemas.openxmlformats.org/officeDocument/2006/relationships/oleObject" Target="../embeddings/oleObject2.bin"/><Relationship Id="rId4" Type="http://schemas.openxmlformats.org/officeDocument/2006/relationships/tags" Target="../tags/tag12.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vmlDrawing" Target="../drawings/vmlDrawing9.vml"/></Relationships>
</file>

<file path=ppt/slideLayouts/_rels/slideLayout100.xml.rels><?xml version="1.0" encoding="UTF-8" standalone="yes"?>
<Relationships xmlns="http://schemas.openxmlformats.org/package/2006/relationships"><Relationship Id="rId8" Type="http://schemas.openxmlformats.org/officeDocument/2006/relationships/oleObject" Target="../embeddings/oleObject83.bin"/><Relationship Id="rId3" Type="http://schemas.openxmlformats.org/officeDocument/2006/relationships/tags" Target="../tags/tag343.xml"/><Relationship Id="rId7" Type="http://schemas.openxmlformats.org/officeDocument/2006/relationships/slideMaster" Target="../slideMasters/slideMaster15.xml"/><Relationship Id="rId2" Type="http://schemas.openxmlformats.org/officeDocument/2006/relationships/tags" Target="../tags/tag342.xml"/><Relationship Id="rId1" Type="http://schemas.openxmlformats.org/officeDocument/2006/relationships/vmlDrawing" Target="../drawings/vmlDrawing83.vml"/><Relationship Id="rId6" Type="http://schemas.openxmlformats.org/officeDocument/2006/relationships/tags" Target="../tags/tag346.xml"/><Relationship Id="rId5" Type="http://schemas.openxmlformats.org/officeDocument/2006/relationships/tags" Target="../tags/tag345.xml"/><Relationship Id="rId4" Type="http://schemas.openxmlformats.org/officeDocument/2006/relationships/tags" Target="../tags/tag34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2.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Master" Target="../slideMasters/slideMaster15.xml"/><Relationship Id="rId1" Type="http://schemas.openxmlformats.org/officeDocument/2006/relationships/vmlDrawing" Target="../drawings/vmlDrawing84.vml"/></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355.xml"/><Relationship Id="rId1" Type="http://schemas.openxmlformats.org/officeDocument/2006/relationships/vmlDrawing" Target="../drawings/vmlDrawing86.vml"/><Relationship Id="rId4" Type="http://schemas.openxmlformats.org/officeDocument/2006/relationships/oleObject" Target="../embeddings/oleObject86.bin"/></Relationships>
</file>

<file path=ppt/slideLayouts/_rels/slideLayout104.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375.xml"/><Relationship Id="rId7" Type="http://schemas.openxmlformats.org/officeDocument/2006/relationships/tags" Target="../tags/tag379.xml"/><Relationship Id="rId12" Type="http://schemas.openxmlformats.org/officeDocument/2006/relationships/image" Target="../media/image5.png"/><Relationship Id="rId2" Type="http://schemas.openxmlformats.org/officeDocument/2006/relationships/tags" Target="../tags/tag374.xml"/><Relationship Id="rId1" Type="http://schemas.openxmlformats.org/officeDocument/2006/relationships/vmlDrawing" Target="../drawings/vmlDrawing89.vml"/><Relationship Id="rId6" Type="http://schemas.openxmlformats.org/officeDocument/2006/relationships/tags" Target="../tags/tag378.xml"/><Relationship Id="rId11" Type="http://schemas.openxmlformats.org/officeDocument/2006/relationships/image" Target="../media/image4.emf"/><Relationship Id="rId5" Type="http://schemas.openxmlformats.org/officeDocument/2006/relationships/tags" Target="../tags/tag377.xml"/><Relationship Id="rId10" Type="http://schemas.openxmlformats.org/officeDocument/2006/relationships/oleObject" Target="../embeddings/oleObject89.bin"/><Relationship Id="rId4" Type="http://schemas.openxmlformats.org/officeDocument/2006/relationships/tags" Target="../tags/tag376.xml"/><Relationship Id="rId9" Type="http://schemas.openxmlformats.org/officeDocument/2006/relationships/image" Target="../media/image3.jpeg"/></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80.xml"/><Relationship Id="rId1" Type="http://schemas.openxmlformats.org/officeDocument/2006/relationships/vmlDrawing" Target="../drawings/vmlDrawing90.vml"/><Relationship Id="rId4" Type="http://schemas.openxmlformats.org/officeDocument/2006/relationships/oleObject" Target="../embeddings/oleObject90.bin"/></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vmlDrawing" Target="../drawings/vmlDrawing91.vml"/><Relationship Id="rId6" Type="http://schemas.openxmlformats.org/officeDocument/2006/relationships/oleObject" Target="../embeddings/oleObject91.bin"/><Relationship Id="rId5" Type="http://schemas.openxmlformats.org/officeDocument/2006/relationships/slideMaster" Target="../slideMasters/slideMaster18.xml"/><Relationship Id="rId4" Type="http://schemas.openxmlformats.org/officeDocument/2006/relationships/tags" Target="../tags/tag383.xml"/></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385.xml"/><Relationship Id="rId2" Type="http://schemas.openxmlformats.org/officeDocument/2006/relationships/tags" Target="../tags/tag384.xml"/><Relationship Id="rId1" Type="http://schemas.openxmlformats.org/officeDocument/2006/relationships/vmlDrawing" Target="../drawings/vmlDrawing92.vml"/><Relationship Id="rId6" Type="http://schemas.openxmlformats.org/officeDocument/2006/relationships/oleObject" Target="../embeddings/oleObject92.bin"/><Relationship Id="rId5" Type="http://schemas.openxmlformats.org/officeDocument/2006/relationships/slideMaster" Target="../slideMasters/slideMaster18.xml"/><Relationship Id="rId4" Type="http://schemas.openxmlformats.org/officeDocument/2006/relationships/tags" Target="../tags/tag386.xml"/></Relationships>
</file>

<file path=ppt/slideLayouts/_rels/slideLayout108.xml.rels><?xml version="1.0" encoding="UTF-8" standalone="yes"?>
<Relationships xmlns="http://schemas.openxmlformats.org/package/2006/relationships"><Relationship Id="rId8" Type="http://schemas.openxmlformats.org/officeDocument/2006/relationships/oleObject" Target="../embeddings/oleObject93.bin"/><Relationship Id="rId3" Type="http://schemas.openxmlformats.org/officeDocument/2006/relationships/tags" Target="../tags/tag388.xml"/><Relationship Id="rId7" Type="http://schemas.openxmlformats.org/officeDocument/2006/relationships/slideMaster" Target="../slideMasters/slideMaster18.xml"/><Relationship Id="rId2" Type="http://schemas.openxmlformats.org/officeDocument/2006/relationships/tags" Target="../tags/tag387.xml"/><Relationship Id="rId1" Type="http://schemas.openxmlformats.org/officeDocument/2006/relationships/vmlDrawing" Target="../drawings/vmlDrawing93.vml"/><Relationship Id="rId6" Type="http://schemas.openxmlformats.org/officeDocument/2006/relationships/tags" Target="../tags/tag391.xml"/><Relationship Id="rId5" Type="http://schemas.openxmlformats.org/officeDocument/2006/relationships/tags" Target="../tags/tag390.xml"/><Relationship Id="rId4" Type="http://schemas.openxmlformats.org/officeDocument/2006/relationships/tags" Target="../tags/tag38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7.png"/><Relationship Id="rId2" Type="http://schemas.openxmlformats.org/officeDocument/2006/relationships/image" Target="../media/image18.jpeg"/><Relationship Id="rId1" Type="http://schemas.openxmlformats.org/officeDocument/2006/relationships/slideMaster" Target="../slideMasters/slideMaster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10.xml.rels><?xml version="1.0" encoding="UTF-8" standalone="yes"?>
<Relationships xmlns="http://schemas.openxmlformats.org/package/2006/relationships"><Relationship Id="rId8" Type="http://schemas.openxmlformats.org/officeDocument/2006/relationships/hyperlink" Target="http://www.capgemini.com/" TargetMode="External"/><Relationship Id="rId3" Type="http://schemas.openxmlformats.org/officeDocument/2006/relationships/tags" Target="../tags/tag403.xml"/><Relationship Id="rId7" Type="http://schemas.openxmlformats.org/officeDocument/2006/relationships/oleObject" Target="../embeddings/oleObject95.bin"/><Relationship Id="rId2" Type="http://schemas.openxmlformats.org/officeDocument/2006/relationships/tags" Target="../tags/tag402.xml"/><Relationship Id="rId1" Type="http://schemas.openxmlformats.org/officeDocument/2006/relationships/vmlDrawing" Target="../drawings/vmlDrawing95.vml"/><Relationship Id="rId6" Type="http://schemas.openxmlformats.org/officeDocument/2006/relationships/slideMaster" Target="../slideMasters/slideMaster19.xml"/><Relationship Id="rId5" Type="http://schemas.openxmlformats.org/officeDocument/2006/relationships/tags" Target="../tags/tag405.xml"/><Relationship Id="rId4" Type="http://schemas.openxmlformats.org/officeDocument/2006/relationships/tags" Target="../tags/tag404.xml"/><Relationship Id="rId9" Type="http://schemas.openxmlformats.org/officeDocument/2006/relationships/image" Target="../media/image50.png"/></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406.xml"/><Relationship Id="rId1" Type="http://schemas.openxmlformats.org/officeDocument/2006/relationships/vmlDrawing" Target="../drawings/vmlDrawing96.vml"/><Relationship Id="rId5" Type="http://schemas.openxmlformats.org/officeDocument/2006/relationships/image" Target="../media/image50.png"/><Relationship Id="rId4" Type="http://schemas.openxmlformats.org/officeDocument/2006/relationships/oleObject" Target="../embeddings/oleObject96.bin"/></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Master" Target="../slideMasters/slideMaster19.xml"/><Relationship Id="rId1" Type="http://schemas.openxmlformats.org/officeDocument/2006/relationships/vmlDrawing" Target="../drawings/vmlDrawing97.v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Master" Target="../slideMasters/slideMaster4.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8.pn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28.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Master" Target="../slideMasters/slideMaster4.xml"/><Relationship Id="rId5" Type="http://schemas.openxmlformats.org/officeDocument/2006/relationships/image" Target="../media/image28.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44.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Master" Target="../slideMasters/slideMaster4.xml"/><Relationship Id="rId5" Type="http://schemas.openxmlformats.org/officeDocument/2006/relationships/image" Target="../media/image28.pn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Master" Target="../slideMasters/slideMaster4.xml"/><Relationship Id="rId7" Type="http://schemas.openxmlformats.org/officeDocument/2006/relationships/image" Target="../media/image31.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23.png"/><Relationship Id="rId5" Type="http://schemas.openxmlformats.org/officeDocument/2006/relationships/image" Target="../media/image21.png"/><Relationship Id="rId10" Type="http://schemas.openxmlformats.org/officeDocument/2006/relationships/image" Target="../media/image34.png"/><Relationship Id="rId4" Type="http://schemas.openxmlformats.org/officeDocument/2006/relationships/image" Target="../media/image27.png"/><Relationship Id="rId9" Type="http://schemas.openxmlformats.org/officeDocument/2006/relationships/image" Target="../media/image33.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9.png"/><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Master" Target="../slideMasters/slideMaster4.xml"/><Relationship Id="rId7" Type="http://schemas.openxmlformats.org/officeDocument/2006/relationships/image" Target="../media/image31.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23.png"/><Relationship Id="rId5" Type="http://schemas.openxmlformats.org/officeDocument/2006/relationships/image" Target="../media/image21.png"/><Relationship Id="rId10" Type="http://schemas.openxmlformats.org/officeDocument/2006/relationships/image" Target="../media/image34.png"/><Relationship Id="rId4" Type="http://schemas.openxmlformats.org/officeDocument/2006/relationships/image" Target="../media/image27.png"/><Relationship Id="rId9" Type="http://schemas.openxmlformats.org/officeDocument/2006/relationships/image" Target="../media/image33.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21.png"/><Relationship Id="rId11" Type="http://schemas.openxmlformats.org/officeDocument/2006/relationships/image" Target="../media/image34.png"/><Relationship Id="rId5" Type="http://schemas.openxmlformats.org/officeDocument/2006/relationships/image" Target="../media/image27.png"/><Relationship Id="rId10" Type="http://schemas.openxmlformats.org/officeDocument/2006/relationships/image" Target="../media/image33.png"/><Relationship Id="rId4" Type="http://schemas.openxmlformats.org/officeDocument/2006/relationships/image" Target="../media/image35.jpeg"/><Relationship Id="rId9" Type="http://schemas.openxmlformats.org/officeDocument/2006/relationships/image" Target="../media/image32.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21.png"/><Relationship Id="rId11" Type="http://schemas.openxmlformats.org/officeDocument/2006/relationships/image" Target="../media/image39.png"/><Relationship Id="rId5" Type="http://schemas.openxmlformats.org/officeDocument/2006/relationships/image" Target="../media/image26.png"/><Relationship Id="rId10" Type="http://schemas.openxmlformats.org/officeDocument/2006/relationships/image" Target="../media/image38.png"/><Relationship Id="rId4" Type="http://schemas.openxmlformats.org/officeDocument/2006/relationships/image" Target="../media/image35.jpeg"/><Relationship Id="rId9" Type="http://schemas.openxmlformats.org/officeDocument/2006/relationships/image" Target="../media/image37.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1.xml"/><Relationship Id="rId1" Type="http://schemas.openxmlformats.org/officeDocument/2006/relationships/vmlDrawing" Target="../drawings/vmlDrawing12.vml"/><Relationship Id="rId4" Type="http://schemas.openxmlformats.org/officeDocument/2006/relationships/oleObject" Target="../embeddings/oleObject12.bin"/></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slideMaster" Target="../slideMasters/slideMaster5.xml"/><Relationship Id="rId4" Type="http://schemas.openxmlformats.org/officeDocument/2006/relationships/tags" Target="../tags/tag64.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slideMaster" Target="../slideMasters/slideMaster5.xml"/><Relationship Id="rId4" Type="http://schemas.openxmlformats.org/officeDocument/2006/relationships/tags" Target="../tags/tag67.xml"/></Relationships>
</file>

<file path=ppt/slideLayouts/_rels/slideLayout2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tags" Target="../tags/tag69.xml"/><Relationship Id="rId7" Type="http://schemas.openxmlformats.org/officeDocument/2006/relationships/slideMaster" Target="../slideMasters/slideMaster5.xml"/><Relationship Id="rId2" Type="http://schemas.openxmlformats.org/officeDocument/2006/relationships/tags" Target="../tags/tag68.xml"/><Relationship Id="rId1" Type="http://schemas.openxmlformats.org/officeDocument/2006/relationships/vmlDrawing" Target="../drawings/vmlDrawing15.v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Master" Target="../slideMasters/slideMaster5.xml"/><Relationship Id="rId1" Type="http://schemas.openxmlformats.org/officeDocument/2006/relationships/tags" Target="../tags/tag73.xml"/><Relationship Id="rId5" Type="http://schemas.openxmlformats.org/officeDocument/2006/relationships/image" Target="../media/image42.png"/><Relationship Id="rId4" Type="http://schemas.openxmlformats.org/officeDocument/2006/relationships/image" Target="../media/image4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8.xml"/><Relationship Id="rId7" Type="http://schemas.openxmlformats.org/officeDocument/2006/relationships/image" Target="../media/image7.png"/><Relationship Id="rId2" Type="http://schemas.openxmlformats.org/officeDocument/2006/relationships/tags" Target="../tags/tag1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9.xml"/><Relationship Id="rId9"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image" Target="../media/image4.emf"/><Relationship Id="rId2" Type="http://schemas.openxmlformats.org/officeDocument/2006/relationships/tags" Target="../tags/tag82.xml"/><Relationship Id="rId1" Type="http://schemas.openxmlformats.org/officeDocument/2006/relationships/vmlDrawing" Target="../drawings/vmlDrawing17.vml"/><Relationship Id="rId6" Type="http://schemas.openxmlformats.org/officeDocument/2006/relationships/tags" Target="../tags/tag86.xml"/><Relationship Id="rId11" Type="http://schemas.openxmlformats.org/officeDocument/2006/relationships/image" Target="../media/image5.png"/><Relationship Id="rId5" Type="http://schemas.openxmlformats.org/officeDocument/2006/relationships/tags" Target="../tags/tag85.xml"/><Relationship Id="rId10" Type="http://schemas.openxmlformats.org/officeDocument/2006/relationships/oleObject" Target="../embeddings/oleObject17.bin"/><Relationship Id="rId4" Type="http://schemas.openxmlformats.org/officeDocument/2006/relationships/tags" Target="../tags/tag84.xml"/><Relationship Id="rId9" Type="http://schemas.openxmlformats.org/officeDocument/2006/relationships/image" Target="../media/image43.jpeg"/></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8.xml"/><Relationship Id="rId1" Type="http://schemas.openxmlformats.org/officeDocument/2006/relationships/vmlDrawing" Target="../drawings/vmlDrawing18.vml"/><Relationship Id="rId4" Type="http://schemas.openxmlformats.org/officeDocument/2006/relationships/oleObject" Target="../embeddings/oleObject18.bin"/></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slideMaster" Target="../slideMasters/slideMaster6.xml"/><Relationship Id="rId4" Type="http://schemas.openxmlformats.org/officeDocument/2006/relationships/tags" Target="../tags/tag9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slideMaster" Target="../slideMasters/slideMaster6.xml"/><Relationship Id="rId4" Type="http://schemas.openxmlformats.org/officeDocument/2006/relationships/tags" Target="../tags/tag94.xml"/></Relationships>
</file>

<file path=ppt/slideLayouts/_rels/slideLayout35.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tags" Target="../tags/tag96.xml"/><Relationship Id="rId7" Type="http://schemas.openxmlformats.org/officeDocument/2006/relationships/slideMaster" Target="../slideMasters/slideMaster6.xml"/><Relationship Id="rId2" Type="http://schemas.openxmlformats.org/officeDocument/2006/relationships/tags" Target="../tags/tag95.xml"/><Relationship Id="rId1" Type="http://schemas.openxmlformats.org/officeDocument/2006/relationships/vmlDrawing" Target="../drawings/vmlDrawing21.v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Master" Target="../slideMasters/slideMaster6.xml"/><Relationship Id="rId1" Type="http://schemas.openxmlformats.org/officeDocument/2006/relationships/tags" Target="../tags/tag100.xml"/><Relationship Id="rId5" Type="http://schemas.openxmlformats.org/officeDocument/2006/relationships/image" Target="../media/image42.png"/><Relationship Id="rId4" Type="http://schemas.openxmlformats.org/officeDocument/2006/relationships/image" Target="../media/image4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1.xml"/><Relationship Id="rId7" Type="http://schemas.openxmlformats.org/officeDocument/2006/relationships/image" Target="../media/image7.png"/><Relationship Id="rId2" Type="http://schemas.openxmlformats.org/officeDocument/2006/relationships/tags" Target="../tags/tag2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22.xml"/><Relationship Id="rId9"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5.png"/><Relationship Id="rId2" Type="http://schemas.openxmlformats.org/officeDocument/2006/relationships/tags" Target="../tags/tag109.xml"/><Relationship Id="rId1" Type="http://schemas.openxmlformats.org/officeDocument/2006/relationships/vmlDrawing" Target="../drawings/vmlDrawing23.vml"/><Relationship Id="rId6" Type="http://schemas.openxmlformats.org/officeDocument/2006/relationships/tags" Target="../tags/tag113.xml"/><Relationship Id="rId11" Type="http://schemas.openxmlformats.org/officeDocument/2006/relationships/image" Target="../media/image4.emf"/><Relationship Id="rId5" Type="http://schemas.openxmlformats.org/officeDocument/2006/relationships/tags" Target="../tags/tag112.xml"/><Relationship Id="rId10" Type="http://schemas.openxmlformats.org/officeDocument/2006/relationships/oleObject" Target="../embeddings/oleObject23.bin"/><Relationship Id="rId4" Type="http://schemas.openxmlformats.org/officeDocument/2006/relationships/tags" Target="../tags/tag111.xml"/><Relationship Id="rId9" Type="http://schemas.openxmlformats.org/officeDocument/2006/relationships/image" Target="../media/image3.jpeg"/></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5.xml"/><Relationship Id="rId1" Type="http://schemas.openxmlformats.org/officeDocument/2006/relationships/vmlDrawing" Target="../drawings/vmlDrawing24.vml"/><Relationship Id="rId4" Type="http://schemas.openxmlformats.org/officeDocument/2006/relationships/oleObject" Target="../embeddings/oleObject24.bin"/></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openxmlformats.org/officeDocument/2006/relationships/slideMaster" Target="../slideMasters/slideMaster7.xml"/><Relationship Id="rId4" Type="http://schemas.openxmlformats.org/officeDocument/2006/relationships/tags" Target="../tags/tag118.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slideMaster" Target="../slideMasters/slideMaster7.xml"/><Relationship Id="rId4" Type="http://schemas.openxmlformats.org/officeDocument/2006/relationships/tags" Target="../tags/tag121.xml"/></Relationships>
</file>

<file path=ppt/slideLayouts/_rels/slideLayout44.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tags" Target="../tags/tag123.xml"/><Relationship Id="rId7" Type="http://schemas.openxmlformats.org/officeDocument/2006/relationships/slideMaster" Target="../slideMasters/slideMaster7.xml"/><Relationship Id="rId2" Type="http://schemas.openxmlformats.org/officeDocument/2006/relationships/tags" Target="../tags/tag122.xml"/><Relationship Id="rId1" Type="http://schemas.openxmlformats.org/officeDocument/2006/relationships/vmlDrawing" Target="../drawings/vmlDrawing27.v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image" Target="../media/image5.png"/><Relationship Id="rId2" Type="http://schemas.openxmlformats.org/officeDocument/2006/relationships/tags" Target="../tags/tag135.xml"/><Relationship Id="rId1" Type="http://schemas.openxmlformats.org/officeDocument/2006/relationships/vmlDrawing" Target="../drawings/vmlDrawing29.vml"/><Relationship Id="rId6" Type="http://schemas.openxmlformats.org/officeDocument/2006/relationships/tags" Target="../tags/tag139.xml"/><Relationship Id="rId11" Type="http://schemas.openxmlformats.org/officeDocument/2006/relationships/image" Target="../media/image4.emf"/><Relationship Id="rId5" Type="http://schemas.openxmlformats.org/officeDocument/2006/relationships/tags" Target="../tags/tag138.xml"/><Relationship Id="rId10" Type="http://schemas.openxmlformats.org/officeDocument/2006/relationships/oleObject" Target="../embeddings/oleObject29.bin"/><Relationship Id="rId4" Type="http://schemas.openxmlformats.org/officeDocument/2006/relationships/tags" Target="../tags/tag137.xml"/><Relationship Id="rId9" Type="http://schemas.openxmlformats.org/officeDocument/2006/relationships/image" Target="../media/image3.jpeg"/></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41.xml"/><Relationship Id="rId1" Type="http://schemas.openxmlformats.org/officeDocument/2006/relationships/vmlDrawing" Target="../drawings/vmlDrawing30.vml"/><Relationship Id="rId4" Type="http://schemas.openxmlformats.org/officeDocument/2006/relationships/oleObject" Target="../embeddings/oleObject30.bin"/></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vmlDrawing" Target="../drawings/vmlDrawing31.vml"/><Relationship Id="rId6" Type="http://schemas.openxmlformats.org/officeDocument/2006/relationships/oleObject" Target="../embeddings/oleObject31.bin"/><Relationship Id="rId5" Type="http://schemas.openxmlformats.org/officeDocument/2006/relationships/slideMaster" Target="../slideMasters/slideMaster8.xml"/><Relationship Id="rId4" Type="http://schemas.openxmlformats.org/officeDocument/2006/relationships/tags" Target="../tags/tag144.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vmlDrawing" Target="../drawings/vmlDrawing32.vml"/><Relationship Id="rId6" Type="http://schemas.openxmlformats.org/officeDocument/2006/relationships/oleObject" Target="../embeddings/oleObject32.bin"/><Relationship Id="rId5" Type="http://schemas.openxmlformats.org/officeDocument/2006/relationships/slideMaster" Target="../slideMasters/slideMaster8.xml"/><Relationship Id="rId4" Type="http://schemas.openxmlformats.org/officeDocument/2006/relationships/tags" Target="../tags/tag147.xml"/></Relationships>
</file>

<file path=ppt/slideLayouts/_rels/slideLayout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6.vml"/><Relationship Id="rId6" Type="http://schemas.openxmlformats.org/officeDocument/2006/relationships/tags" Target="../tags/tag27.xml"/><Relationship Id="rId11" Type="http://schemas.openxmlformats.org/officeDocument/2006/relationships/image" Target="../media/image9.png"/><Relationship Id="rId5" Type="http://schemas.openxmlformats.org/officeDocument/2006/relationships/tags" Target="../tags/tag26.xml"/><Relationship Id="rId10" Type="http://schemas.openxmlformats.org/officeDocument/2006/relationships/image" Target="../media/image8.png"/><Relationship Id="rId4" Type="http://schemas.openxmlformats.org/officeDocument/2006/relationships/tags" Target="../tags/tag25.xml"/><Relationship Id="rId9"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149.xml"/><Relationship Id="rId7" Type="http://schemas.openxmlformats.org/officeDocument/2006/relationships/slideMaster" Target="../slideMasters/slideMaster8.xml"/><Relationship Id="rId2" Type="http://schemas.openxmlformats.org/officeDocument/2006/relationships/tags" Target="../tags/tag148.xml"/><Relationship Id="rId1" Type="http://schemas.openxmlformats.org/officeDocument/2006/relationships/vmlDrawing" Target="../drawings/vmlDrawing33.v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image" Target="../media/image5.png"/><Relationship Id="rId2" Type="http://schemas.openxmlformats.org/officeDocument/2006/relationships/tags" Target="../tags/tag161.xml"/><Relationship Id="rId1" Type="http://schemas.openxmlformats.org/officeDocument/2006/relationships/vmlDrawing" Target="../drawings/vmlDrawing35.vml"/><Relationship Id="rId6" Type="http://schemas.openxmlformats.org/officeDocument/2006/relationships/tags" Target="../tags/tag165.xml"/><Relationship Id="rId11" Type="http://schemas.openxmlformats.org/officeDocument/2006/relationships/image" Target="../media/image4.emf"/><Relationship Id="rId5" Type="http://schemas.openxmlformats.org/officeDocument/2006/relationships/tags" Target="../tags/tag164.xml"/><Relationship Id="rId10" Type="http://schemas.openxmlformats.org/officeDocument/2006/relationships/oleObject" Target="../embeddings/oleObject35.bin"/><Relationship Id="rId4" Type="http://schemas.openxmlformats.org/officeDocument/2006/relationships/tags" Target="../tags/tag163.xml"/><Relationship Id="rId9" Type="http://schemas.openxmlformats.org/officeDocument/2006/relationships/image" Target="../media/image3.jpeg"/></Relationships>
</file>

<file path=ppt/slideLayouts/_rels/slideLayout53.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68.xml"/><Relationship Id="rId7" Type="http://schemas.openxmlformats.org/officeDocument/2006/relationships/tags" Target="../tags/tag172.xml"/><Relationship Id="rId12" Type="http://schemas.openxmlformats.org/officeDocument/2006/relationships/image" Target="../media/image4.emf"/><Relationship Id="rId2" Type="http://schemas.openxmlformats.org/officeDocument/2006/relationships/tags" Target="../tags/tag167.xml"/><Relationship Id="rId1" Type="http://schemas.openxmlformats.org/officeDocument/2006/relationships/vmlDrawing" Target="../drawings/vmlDrawing36.vml"/><Relationship Id="rId6" Type="http://schemas.openxmlformats.org/officeDocument/2006/relationships/tags" Target="../tags/tag171.xml"/><Relationship Id="rId11" Type="http://schemas.openxmlformats.org/officeDocument/2006/relationships/image" Target="../media/image5.png"/><Relationship Id="rId5" Type="http://schemas.openxmlformats.org/officeDocument/2006/relationships/tags" Target="../tags/tag170.xml"/><Relationship Id="rId10" Type="http://schemas.openxmlformats.org/officeDocument/2006/relationships/oleObject" Target="../embeddings/oleObject36.bin"/><Relationship Id="rId4" Type="http://schemas.openxmlformats.org/officeDocument/2006/relationships/tags" Target="../tags/tag169.xml"/><Relationship Id="rId9" Type="http://schemas.openxmlformats.org/officeDocument/2006/relationships/image" Target="../media/image43.jpeg"/></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73.xml"/><Relationship Id="rId1" Type="http://schemas.openxmlformats.org/officeDocument/2006/relationships/vmlDrawing" Target="../drawings/vmlDrawing37.vml"/><Relationship Id="rId5" Type="http://schemas.openxmlformats.org/officeDocument/2006/relationships/image" Target="../media/image9.png"/><Relationship Id="rId4" Type="http://schemas.openxmlformats.org/officeDocument/2006/relationships/oleObject" Target="../embeddings/oleObject37.bin"/></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75.xml"/><Relationship Id="rId7" Type="http://schemas.openxmlformats.org/officeDocument/2006/relationships/image" Target="../media/image9.png"/><Relationship Id="rId2" Type="http://schemas.openxmlformats.org/officeDocument/2006/relationships/tags" Target="../tags/tag174.xml"/><Relationship Id="rId1" Type="http://schemas.openxmlformats.org/officeDocument/2006/relationships/vmlDrawing" Target="../drawings/vmlDrawing38.vml"/><Relationship Id="rId6" Type="http://schemas.openxmlformats.org/officeDocument/2006/relationships/oleObject" Target="../embeddings/oleObject38.bin"/><Relationship Id="rId5" Type="http://schemas.openxmlformats.org/officeDocument/2006/relationships/slideMaster" Target="../slideMasters/slideMaster9.xml"/><Relationship Id="rId4" Type="http://schemas.openxmlformats.org/officeDocument/2006/relationships/tags" Target="../tags/tag176.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178.xml"/><Relationship Id="rId7" Type="http://schemas.openxmlformats.org/officeDocument/2006/relationships/image" Target="../media/image9.png"/><Relationship Id="rId2" Type="http://schemas.openxmlformats.org/officeDocument/2006/relationships/tags" Target="../tags/tag177.xml"/><Relationship Id="rId1" Type="http://schemas.openxmlformats.org/officeDocument/2006/relationships/vmlDrawing" Target="../drawings/vmlDrawing39.vml"/><Relationship Id="rId6" Type="http://schemas.openxmlformats.org/officeDocument/2006/relationships/oleObject" Target="../embeddings/oleObject39.bin"/><Relationship Id="rId5" Type="http://schemas.openxmlformats.org/officeDocument/2006/relationships/slideMaster" Target="../slideMasters/slideMaster9.xml"/><Relationship Id="rId4" Type="http://schemas.openxmlformats.org/officeDocument/2006/relationships/tags" Target="../tags/tag179.xml"/></Relationships>
</file>

<file path=ppt/slideLayouts/_rels/slideLayout57.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tags" Target="../tags/tag181.xml"/><Relationship Id="rId7" Type="http://schemas.openxmlformats.org/officeDocument/2006/relationships/slideMaster" Target="../slideMasters/slideMaster9.xml"/><Relationship Id="rId2" Type="http://schemas.openxmlformats.org/officeDocument/2006/relationships/tags" Target="../tags/tag180.xml"/><Relationship Id="rId1" Type="http://schemas.openxmlformats.org/officeDocument/2006/relationships/vmlDrawing" Target="../drawings/vmlDrawing40.vml"/><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 Id="rId9"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9.xml"/><Relationship Id="rId1" Type="http://schemas.openxmlformats.org/officeDocument/2006/relationships/vmlDrawing" Target="../drawings/vmlDrawing41.v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0.xml.rels><?xml version="1.0" encoding="UTF-8" standalone="yes"?>
<Relationships xmlns="http://schemas.openxmlformats.org/package/2006/relationships"><Relationship Id="rId8" Type="http://schemas.openxmlformats.org/officeDocument/2006/relationships/slideMaster" Target="../slideMasters/slideMaster10.xml"/><Relationship Id="rId3" Type="http://schemas.openxmlformats.org/officeDocument/2006/relationships/tags" Target="../tags/tag194.xml"/><Relationship Id="rId7" Type="http://schemas.openxmlformats.org/officeDocument/2006/relationships/tags" Target="../tags/tag198.xml"/><Relationship Id="rId12" Type="http://schemas.openxmlformats.org/officeDocument/2006/relationships/image" Target="../media/image5.png"/><Relationship Id="rId2" Type="http://schemas.openxmlformats.org/officeDocument/2006/relationships/tags" Target="../tags/tag193.xml"/><Relationship Id="rId1" Type="http://schemas.openxmlformats.org/officeDocument/2006/relationships/vmlDrawing" Target="../drawings/vmlDrawing43.vml"/><Relationship Id="rId6" Type="http://schemas.openxmlformats.org/officeDocument/2006/relationships/tags" Target="../tags/tag197.xml"/><Relationship Id="rId11" Type="http://schemas.openxmlformats.org/officeDocument/2006/relationships/image" Target="../media/image4.emf"/><Relationship Id="rId5" Type="http://schemas.openxmlformats.org/officeDocument/2006/relationships/tags" Target="../tags/tag196.xml"/><Relationship Id="rId10" Type="http://schemas.openxmlformats.org/officeDocument/2006/relationships/oleObject" Target="../embeddings/oleObject43.bin"/><Relationship Id="rId4" Type="http://schemas.openxmlformats.org/officeDocument/2006/relationships/tags" Target="../tags/tag195.xml"/><Relationship Id="rId9" Type="http://schemas.openxmlformats.org/officeDocument/2006/relationships/image" Target="../media/image3.jpeg"/></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99.xml"/><Relationship Id="rId1" Type="http://schemas.openxmlformats.org/officeDocument/2006/relationships/vmlDrawing" Target="../drawings/vmlDrawing44.vml"/><Relationship Id="rId4" Type="http://schemas.openxmlformats.org/officeDocument/2006/relationships/oleObject" Target="../embeddings/oleObject44.bin"/></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vmlDrawing" Target="../drawings/vmlDrawing45.vml"/><Relationship Id="rId6" Type="http://schemas.openxmlformats.org/officeDocument/2006/relationships/oleObject" Target="../embeddings/oleObject45.bin"/><Relationship Id="rId5" Type="http://schemas.openxmlformats.org/officeDocument/2006/relationships/slideMaster" Target="../slideMasters/slideMaster10.xml"/><Relationship Id="rId4" Type="http://schemas.openxmlformats.org/officeDocument/2006/relationships/tags" Target="../tags/tag202.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vmlDrawing" Target="../drawings/vmlDrawing46.vml"/><Relationship Id="rId6" Type="http://schemas.openxmlformats.org/officeDocument/2006/relationships/oleObject" Target="../embeddings/oleObject46.bin"/><Relationship Id="rId5" Type="http://schemas.openxmlformats.org/officeDocument/2006/relationships/slideMaster" Target="../slideMasters/slideMaster10.xml"/><Relationship Id="rId4" Type="http://schemas.openxmlformats.org/officeDocument/2006/relationships/tags" Target="../tags/tag205.xml"/></Relationships>
</file>

<file path=ppt/slideLayouts/_rels/slideLayout64.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tags" Target="../tags/tag207.xml"/><Relationship Id="rId7" Type="http://schemas.openxmlformats.org/officeDocument/2006/relationships/slideMaster" Target="../slideMasters/slideMaster10.xml"/><Relationship Id="rId2" Type="http://schemas.openxmlformats.org/officeDocument/2006/relationships/tags" Target="../tags/tag206.xml"/><Relationship Id="rId1" Type="http://schemas.openxmlformats.org/officeDocument/2006/relationships/vmlDrawing" Target="../drawings/vmlDrawing47.v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10.xml"/><Relationship Id="rId1" Type="http://schemas.openxmlformats.org/officeDocument/2006/relationships/vmlDrawing" Target="../drawings/vmlDrawing48.vml"/></Relationships>
</file>

<file path=ppt/slideLayouts/_rels/slideLayout67.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20.xml"/><Relationship Id="rId7" Type="http://schemas.openxmlformats.org/officeDocument/2006/relationships/tags" Target="../tags/tag224.xml"/><Relationship Id="rId12" Type="http://schemas.openxmlformats.org/officeDocument/2006/relationships/image" Target="../media/image5.png"/><Relationship Id="rId2" Type="http://schemas.openxmlformats.org/officeDocument/2006/relationships/tags" Target="../tags/tag219.xml"/><Relationship Id="rId1" Type="http://schemas.openxmlformats.org/officeDocument/2006/relationships/vmlDrawing" Target="../drawings/vmlDrawing50.vml"/><Relationship Id="rId6" Type="http://schemas.openxmlformats.org/officeDocument/2006/relationships/tags" Target="../tags/tag223.xml"/><Relationship Id="rId11" Type="http://schemas.openxmlformats.org/officeDocument/2006/relationships/image" Target="../media/image4.emf"/><Relationship Id="rId5" Type="http://schemas.openxmlformats.org/officeDocument/2006/relationships/tags" Target="../tags/tag222.xml"/><Relationship Id="rId10" Type="http://schemas.openxmlformats.org/officeDocument/2006/relationships/oleObject" Target="../embeddings/oleObject50.bin"/><Relationship Id="rId4" Type="http://schemas.openxmlformats.org/officeDocument/2006/relationships/tags" Target="../tags/tag221.xml"/><Relationship Id="rId9" Type="http://schemas.openxmlformats.org/officeDocument/2006/relationships/image" Target="../media/image3.jpeg"/></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25.xml"/><Relationship Id="rId1" Type="http://schemas.openxmlformats.org/officeDocument/2006/relationships/vmlDrawing" Target="../drawings/vmlDrawing51.vml"/><Relationship Id="rId4" Type="http://schemas.openxmlformats.org/officeDocument/2006/relationships/oleObject" Target="../embeddings/oleObject51.bin"/></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vmlDrawing" Target="../drawings/vmlDrawing52.vml"/><Relationship Id="rId6" Type="http://schemas.openxmlformats.org/officeDocument/2006/relationships/oleObject" Target="../embeddings/oleObject52.bin"/><Relationship Id="rId5" Type="http://schemas.openxmlformats.org/officeDocument/2006/relationships/slideMaster" Target="../slideMasters/slideMaster11.xml"/><Relationship Id="rId4" Type="http://schemas.openxmlformats.org/officeDocument/2006/relationships/tags" Target="../tags/tag228.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vmlDrawing" Target="../drawings/vmlDrawing7.v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vmlDrawing" Target="../drawings/vmlDrawing53.vml"/><Relationship Id="rId6" Type="http://schemas.openxmlformats.org/officeDocument/2006/relationships/oleObject" Target="../embeddings/oleObject53.bin"/><Relationship Id="rId5" Type="http://schemas.openxmlformats.org/officeDocument/2006/relationships/slideMaster" Target="../slideMasters/slideMaster11.xml"/><Relationship Id="rId4" Type="http://schemas.openxmlformats.org/officeDocument/2006/relationships/tags" Target="../tags/tag231.xml"/></Relationships>
</file>

<file path=ppt/slideLayouts/_rels/slideLayout71.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tags" Target="../tags/tag233.xml"/><Relationship Id="rId7" Type="http://schemas.openxmlformats.org/officeDocument/2006/relationships/slideMaster" Target="../slideMasters/slideMaster11.xml"/><Relationship Id="rId2" Type="http://schemas.openxmlformats.org/officeDocument/2006/relationships/tags" Target="../tags/tag232.xml"/><Relationship Id="rId1" Type="http://schemas.openxmlformats.org/officeDocument/2006/relationships/vmlDrawing" Target="../drawings/vmlDrawing54.v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46.xml"/><Relationship Id="rId7" Type="http://schemas.openxmlformats.org/officeDocument/2006/relationships/tags" Target="../tags/tag250.xml"/><Relationship Id="rId12" Type="http://schemas.openxmlformats.org/officeDocument/2006/relationships/image" Target="../media/image5.png"/><Relationship Id="rId2" Type="http://schemas.openxmlformats.org/officeDocument/2006/relationships/tags" Target="../tags/tag245.xml"/><Relationship Id="rId1" Type="http://schemas.openxmlformats.org/officeDocument/2006/relationships/vmlDrawing" Target="../drawings/vmlDrawing56.vml"/><Relationship Id="rId6" Type="http://schemas.openxmlformats.org/officeDocument/2006/relationships/tags" Target="../tags/tag249.xml"/><Relationship Id="rId11" Type="http://schemas.openxmlformats.org/officeDocument/2006/relationships/image" Target="../media/image4.emf"/><Relationship Id="rId5" Type="http://schemas.openxmlformats.org/officeDocument/2006/relationships/tags" Target="../tags/tag248.xml"/><Relationship Id="rId10" Type="http://schemas.openxmlformats.org/officeDocument/2006/relationships/oleObject" Target="../embeddings/oleObject56.bin"/><Relationship Id="rId4" Type="http://schemas.openxmlformats.org/officeDocument/2006/relationships/tags" Target="../tags/tag247.xml"/><Relationship Id="rId9" Type="http://schemas.openxmlformats.org/officeDocument/2006/relationships/image" Target="../media/image3.jpeg"/></Relationships>
</file>

<file path=ppt/slideLayouts/_rels/slideLayout74.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52.xml"/><Relationship Id="rId7" Type="http://schemas.openxmlformats.org/officeDocument/2006/relationships/tags" Target="../tags/tag256.xml"/><Relationship Id="rId12" Type="http://schemas.openxmlformats.org/officeDocument/2006/relationships/image" Target="../media/image4.emf"/><Relationship Id="rId2" Type="http://schemas.openxmlformats.org/officeDocument/2006/relationships/tags" Target="../tags/tag251.xml"/><Relationship Id="rId1" Type="http://schemas.openxmlformats.org/officeDocument/2006/relationships/vmlDrawing" Target="../drawings/vmlDrawing57.vml"/><Relationship Id="rId6" Type="http://schemas.openxmlformats.org/officeDocument/2006/relationships/tags" Target="../tags/tag255.xml"/><Relationship Id="rId11" Type="http://schemas.openxmlformats.org/officeDocument/2006/relationships/image" Target="../media/image5.png"/><Relationship Id="rId5" Type="http://schemas.openxmlformats.org/officeDocument/2006/relationships/tags" Target="../tags/tag254.xml"/><Relationship Id="rId10" Type="http://schemas.openxmlformats.org/officeDocument/2006/relationships/oleObject" Target="../embeddings/oleObject57.bin"/><Relationship Id="rId4" Type="http://schemas.openxmlformats.org/officeDocument/2006/relationships/tags" Target="../tags/tag253.xml"/><Relationship Id="rId9" Type="http://schemas.openxmlformats.org/officeDocument/2006/relationships/image" Target="../media/image43.jpeg"/></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258.xml"/><Relationship Id="rId7" Type="http://schemas.openxmlformats.org/officeDocument/2006/relationships/oleObject" Target="../embeddings/oleObject58.bin"/><Relationship Id="rId2" Type="http://schemas.openxmlformats.org/officeDocument/2006/relationships/tags" Target="../tags/tag257.xml"/><Relationship Id="rId1" Type="http://schemas.openxmlformats.org/officeDocument/2006/relationships/vmlDrawing" Target="../drawings/vmlDrawing58.vml"/><Relationship Id="rId6" Type="http://schemas.openxmlformats.org/officeDocument/2006/relationships/image" Target="../media/image44.jpeg"/><Relationship Id="rId5" Type="http://schemas.openxmlformats.org/officeDocument/2006/relationships/slideMaster" Target="../slideMasters/slideMaster12.xml"/><Relationship Id="rId4" Type="http://schemas.openxmlformats.org/officeDocument/2006/relationships/tags" Target="../tags/tag259.x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60.xml"/><Relationship Id="rId1" Type="http://schemas.openxmlformats.org/officeDocument/2006/relationships/vmlDrawing" Target="../drawings/vmlDrawing59.vml"/><Relationship Id="rId4" Type="http://schemas.openxmlformats.org/officeDocument/2006/relationships/oleObject" Target="../embeddings/oleObject59.bin"/></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vmlDrawing" Target="../drawings/vmlDrawing60.vml"/><Relationship Id="rId6" Type="http://schemas.openxmlformats.org/officeDocument/2006/relationships/oleObject" Target="../embeddings/oleObject60.bin"/><Relationship Id="rId5" Type="http://schemas.openxmlformats.org/officeDocument/2006/relationships/slideMaster" Target="../slideMasters/slideMaster12.xml"/><Relationship Id="rId4" Type="http://schemas.openxmlformats.org/officeDocument/2006/relationships/tags" Target="../tags/tag263.xml"/></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vmlDrawing" Target="../drawings/vmlDrawing61.vml"/><Relationship Id="rId6" Type="http://schemas.openxmlformats.org/officeDocument/2006/relationships/oleObject" Target="../embeddings/oleObject61.bin"/><Relationship Id="rId5" Type="http://schemas.openxmlformats.org/officeDocument/2006/relationships/slideMaster" Target="../slideMasters/slideMaster12.xml"/><Relationship Id="rId4" Type="http://schemas.openxmlformats.org/officeDocument/2006/relationships/tags" Target="../tags/tag266.xml"/></Relationships>
</file>

<file path=ppt/slideLayouts/_rels/slideLayout79.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tags" Target="../tags/tag268.xml"/><Relationship Id="rId7" Type="http://schemas.openxmlformats.org/officeDocument/2006/relationships/slideMaster" Target="../slideMasters/slideMaster12.xml"/><Relationship Id="rId2" Type="http://schemas.openxmlformats.org/officeDocument/2006/relationships/tags" Target="../tags/tag267.xml"/><Relationship Id="rId1" Type="http://schemas.openxmlformats.org/officeDocument/2006/relationships/vmlDrawing" Target="../drawings/vmlDrawing62.vml"/><Relationship Id="rId6" Type="http://schemas.openxmlformats.org/officeDocument/2006/relationships/tags" Target="../tags/tag271.xml"/><Relationship Id="rId5" Type="http://schemas.openxmlformats.org/officeDocument/2006/relationships/tags" Target="../tags/tag270.xml"/><Relationship Id="rId4" Type="http://schemas.openxmlformats.org/officeDocument/2006/relationships/tags" Target="../tags/tag26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8.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1.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Master" Target="../slideMasters/slideMaster12.xml"/><Relationship Id="rId1" Type="http://schemas.openxmlformats.org/officeDocument/2006/relationships/vmlDrawing" Target="../drawings/vmlDrawing63.vml"/></Relationships>
</file>

<file path=ppt/slideLayouts/_rels/slideLayout82.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281.xml"/><Relationship Id="rId7" Type="http://schemas.openxmlformats.org/officeDocument/2006/relationships/tags" Target="../tags/tag285.xml"/><Relationship Id="rId12" Type="http://schemas.openxmlformats.org/officeDocument/2006/relationships/image" Target="../media/image5.png"/><Relationship Id="rId2" Type="http://schemas.openxmlformats.org/officeDocument/2006/relationships/tags" Target="../tags/tag280.xml"/><Relationship Id="rId1" Type="http://schemas.openxmlformats.org/officeDocument/2006/relationships/vmlDrawing" Target="../drawings/vmlDrawing65.vml"/><Relationship Id="rId6" Type="http://schemas.openxmlformats.org/officeDocument/2006/relationships/tags" Target="../tags/tag284.xml"/><Relationship Id="rId11" Type="http://schemas.openxmlformats.org/officeDocument/2006/relationships/image" Target="../media/image4.emf"/><Relationship Id="rId5" Type="http://schemas.openxmlformats.org/officeDocument/2006/relationships/tags" Target="../tags/tag283.xml"/><Relationship Id="rId10" Type="http://schemas.openxmlformats.org/officeDocument/2006/relationships/oleObject" Target="../embeddings/oleObject65.bin"/><Relationship Id="rId4" Type="http://schemas.openxmlformats.org/officeDocument/2006/relationships/tags" Target="../tags/tag282.xml"/><Relationship Id="rId9" Type="http://schemas.openxmlformats.org/officeDocument/2006/relationships/image" Target="../media/image3.jpeg"/></Relationships>
</file>

<file path=ppt/slideLayouts/_rels/slideLayout83.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287.xml"/><Relationship Id="rId7" Type="http://schemas.openxmlformats.org/officeDocument/2006/relationships/tags" Target="../tags/tag291.xml"/><Relationship Id="rId12" Type="http://schemas.openxmlformats.org/officeDocument/2006/relationships/image" Target="../media/image4.emf"/><Relationship Id="rId2" Type="http://schemas.openxmlformats.org/officeDocument/2006/relationships/tags" Target="../tags/tag286.xml"/><Relationship Id="rId1" Type="http://schemas.openxmlformats.org/officeDocument/2006/relationships/vmlDrawing" Target="../drawings/vmlDrawing66.vml"/><Relationship Id="rId6" Type="http://schemas.openxmlformats.org/officeDocument/2006/relationships/tags" Target="../tags/tag290.xml"/><Relationship Id="rId11" Type="http://schemas.openxmlformats.org/officeDocument/2006/relationships/image" Target="../media/image5.png"/><Relationship Id="rId5" Type="http://schemas.openxmlformats.org/officeDocument/2006/relationships/tags" Target="../tags/tag289.xml"/><Relationship Id="rId10" Type="http://schemas.openxmlformats.org/officeDocument/2006/relationships/oleObject" Target="../embeddings/oleObject66.bin"/><Relationship Id="rId4" Type="http://schemas.openxmlformats.org/officeDocument/2006/relationships/tags" Target="../tags/tag288.xml"/><Relationship Id="rId9" Type="http://schemas.openxmlformats.org/officeDocument/2006/relationships/image" Target="../media/image43.jpeg"/></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293.xml"/><Relationship Id="rId7" Type="http://schemas.openxmlformats.org/officeDocument/2006/relationships/oleObject" Target="../embeddings/oleObject67.bin"/><Relationship Id="rId2" Type="http://schemas.openxmlformats.org/officeDocument/2006/relationships/tags" Target="../tags/tag292.xml"/><Relationship Id="rId1" Type="http://schemas.openxmlformats.org/officeDocument/2006/relationships/vmlDrawing" Target="../drawings/vmlDrawing67.vml"/><Relationship Id="rId6" Type="http://schemas.openxmlformats.org/officeDocument/2006/relationships/image" Target="../media/image44.jpeg"/><Relationship Id="rId5" Type="http://schemas.openxmlformats.org/officeDocument/2006/relationships/slideMaster" Target="../slideMasters/slideMaster13.xml"/><Relationship Id="rId4" Type="http://schemas.openxmlformats.org/officeDocument/2006/relationships/tags" Target="../tags/tag294.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95.xml"/><Relationship Id="rId1" Type="http://schemas.openxmlformats.org/officeDocument/2006/relationships/vmlDrawing" Target="../drawings/vmlDrawing68.vml"/><Relationship Id="rId4" Type="http://schemas.openxmlformats.org/officeDocument/2006/relationships/oleObject" Target="../embeddings/oleObject68.bin"/></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297.xml"/><Relationship Id="rId2" Type="http://schemas.openxmlformats.org/officeDocument/2006/relationships/tags" Target="../tags/tag296.xml"/><Relationship Id="rId1" Type="http://schemas.openxmlformats.org/officeDocument/2006/relationships/vmlDrawing" Target="../drawings/vmlDrawing69.vml"/><Relationship Id="rId6" Type="http://schemas.openxmlformats.org/officeDocument/2006/relationships/oleObject" Target="../embeddings/oleObject69.bin"/><Relationship Id="rId5" Type="http://schemas.openxmlformats.org/officeDocument/2006/relationships/slideMaster" Target="../slideMasters/slideMaster13.xml"/><Relationship Id="rId4" Type="http://schemas.openxmlformats.org/officeDocument/2006/relationships/tags" Target="../tags/tag298.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300.xml"/><Relationship Id="rId2" Type="http://schemas.openxmlformats.org/officeDocument/2006/relationships/tags" Target="../tags/tag299.xml"/><Relationship Id="rId1" Type="http://schemas.openxmlformats.org/officeDocument/2006/relationships/vmlDrawing" Target="../drawings/vmlDrawing70.vml"/><Relationship Id="rId6" Type="http://schemas.openxmlformats.org/officeDocument/2006/relationships/oleObject" Target="../embeddings/oleObject70.bin"/><Relationship Id="rId5" Type="http://schemas.openxmlformats.org/officeDocument/2006/relationships/slideMaster" Target="../slideMasters/slideMaster13.xml"/><Relationship Id="rId4" Type="http://schemas.openxmlformats.org/officeDocument/2006/relationships/tags" Target="../tags/tag301.xml"/></Relationships>
</file>

<file path=ppt/slideLayouts/_rels/slideLayout88.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tags" Target="../tags/tag303.xml"/><Relationship Id="rId7" Type="http://schemas.openxmlformats.org/officeDocument/2006/relationships/slideMaster" Target="../slideMasters/slideMaster13.xml"/><Relationship Id="rId2" Type="http://schemas.openxmlformats.org/officeDocument/2006/relationships/tags" Target="../tags/tag302.xml"/><Relationship Id="rId1" Type="http://schemas.openxmlformats.org/officeDocument/2006/relationships/vmlDrawing" Target="../drawings/vmlDrawing71.v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tags" Target="../tags/tag30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31.xml"/><Relationship Id="rId7" Type="http://schemas.openxmlformats.org/officeDocument/2006/relationships/image" Target="../media/image10.jpeg"/><Relationship Id="rId12" Type="http://schemas.openxmlformats.org/officeDocument/2006/relationships/image" Target="../media/image9.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Master" Target="../slideMasters/slideMaster1.xml"/><Relationship Id="rId11" Type="http://schemas.openxmlformats.org/officeDocument/2006/relationships/image" Target="../media/image8.png"/><Relationship Id="rId5" Type="http://schemas.openxmlformats.org/officeDocument/2006/relationships/tags" Target="../tags/tag33.xml"/><Relationship Id="rId10" Type="http://schemas.openxmlformats.org/officeDocument/2006/relationships/image" Target="../media/image7.png"/><Relationship Id="rId4" Type="http://schemas.openxmlformats.org/officeDocument/2006/relationships/tags" Target="../tags/tag32.xml"/><Relationship Id="rId9"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Master" Target="../slideMasters/slideMaster13.xml"/><Relationship Id="rId1" Type="http://schemas.openxmlformats.org/officeDocument/2006/relationships/vmlDrawing" Target="../drawings/vmlDrawing72.vml"/></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15.xml"/><Relationship Id="rId1" Type="http://schemas.openxmlformats.org/officeDocument/2006/relationships/vmlDrawing" Target="../drawings/vmlDrawing74.vml"/><Relationship Id="rId4" Type="http://schemas.openxmlformats.org/officeDocument/2006/relationships/oleObject" Target="../embeddings/oleObject74.bin"/></Relationships>
</file>

<file path=ppt/slideLayouts/_rels/slideLayout92.xml.rels><?xml version="1.0" encoding="UTF-8" standalone="yes"?>
<Relationships xmlns="http://schemas.openxmlformats.org/package/2006/relationships"><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vmlDrawing" Target="../drawings/vmlDrawing75.vml"/><Relationship Id="rId6" Type="http://schemas.openxmlformats.org/officeDocument/2006/relationships/oleObject" Target="../embeddings/oleObject75.bin"/><Relationship Id="rId5" Type="http://schemas.openxmlformats.org/officeDocument/2006/relationships/slideMaster" Target="../slideMasters/slideMaster14.xml"/><Relationship Id="rId4" Type="http://schemas.openxmlformats.org/officeDocument/2006/relationships/tags" Target="../tags/tag318.xml"/></Relationships>
</file>

<file path=ppt/slideLayouts/_rels/slideLayout93.xml.rels><?xml version="1.0" encoding="UTF-8" standalone="yes"?>
<Relationships xmlns="http://schemas.openxmlformats.org/package/2006/relationships"><Relationship Id="rId3" Type="http://schemas.openxmlformats.org/officeDocument/2006/relationships/tags" Target="../tags/tag320.xml"/><Relationship Id="rId2" Type="http://schemas.openxmlformats.org/officeDocument/2006/relationships/tags" Target="../tags/tag319.xml"/><Relationship Id="rId1" Type="http://schemas.openxmlformats.org/officeDocument/2006/relationships/vmlDrawing" Target="../drawings/vmlDrawing76.vml"/><Relationship Id="rId6" Type="http://schemas.openxmlformats.org/officeDocument/2006/relationships/oleObject" Target="../embeddings/oleObject76.bin"/><Relationship Id="rId5" Type="http://schemas.openxmlformats.org/officeDocument/2006/relationships/slideMaster" Target="../slideMasters/slideMaster14.xml"/><Relationship Id="rId4" Type="http://schemas.openxmlformats.org/officeDocument/2006/relationships/tags" Target="../tags/tag321.xml"/></Relationships>
</file>

<file path=ppt/slideLayouts/_rels/slideLayout94.xml.rels><?xml version="1.0" encoding="UTF-8" standalone="yes"?>
<Relationships xmlns="http://schemas.openxmlformats.org/package/2006/relationships"><Relationship Id="rId8" Type="http://schemas.openxmlformats.org/officeDocument/2006/relationships/oleObject" Target="../embeddings/oleObject77.bin"/><Relationship Id="rId3" Type="http://schemas.openxmlformats.org/officeDocument/2006/relationships/tags" Target="../tags/tag323.xml"/><Relationship Id="rId7" Type="http://schemas.openxmlformats.org/officeDocument/2006/relationships/slideMaster" Target="../slideMasters/slideMaster14.xml"/><Relationship Id="rId2" Type="http://schemas.openxmlformats.org/officeDocument/2006/relationships/tags" Target="../tags/tag322.xml"/><Relationship Id="rId1" Type="http://schemas.openxmlformats.org/officeDocument/2006/relationships/vmlDrawing" Target="../drawings/vmlDrawing77.vml"/><Relationship Id="rId6" Type="http://schemas.openxmlformats.org/officeDocument/2006/relationships/tags" Target="../tags/tag326.xml"/><Relationship Id="rId5" Type="http://schemas.openxmlformats.org/officeDocument/2006/relationships/tags" Target="../tags/tag325.xml"/><Relationship Id="rId4" Type="http://schemas.openxmlformats.org/officeDocument/2006/relationships/tags" Target="../tags/tag32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6.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Master" Target="../slideMasters/slideMaster14.xml"/><Relationship Id="rId1" Type="http://schemas.openxmlformats.org/officeDocument/2006/relationships/vmlDrawing" Target="../drawings/vmlDrawing78.vml"/></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35.xml"/><Relationship Id="rId1" Type="http://schemas.openxmlformats.org/officeDocument/2006/relationships/vmlDrawing" Target="../drawings/vmlDrawing80.vml"/><Relationship Id="rId4" Type="http://schemas.openxmlformats.org/officeDocument/2006/relationships/oleObject" Target="../embeddings/oleObject80.bin"/></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337.xml"/><Relationship Id="rId2" Type="http://schemas.openxmlformats.org/officeDocument/2006/relationships/tags" Target="../tags/tag336.xml"/><Relationship Id="rId1" Type="http://schemas.openxmlformats.org/officeDocument/2006/relationships/vmlDrawing" Target="../drawings/vmlDrawing81.vml"/><Relationship Id="rId6" Type="http://schemas.openxmlformats.org/officeDocument/2006/relationships/oleObject" Target="../embeddings/oleObject81.bin"/><Relationship Id="rId5" Type="http://schemas.openxmlformats.org/officeDocument/2006/relationships/slideMaster" Target="../slideMasters/slideMaster15.xml"/><Relationship Id="rId4" Type="http://schemas.openxmlformats.org/officeDocument/2006/relationships/tags" Target="../tags/tag338.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340.xml"/><Relationship Id="rId2" Type="http://schemas.openxmlformats.org/officeDocument/2006/relationships/tags" Target="../tags/tag339.xml"/><Relationship Id="rId1" Type="http://schemas.openxmlformats.org/officeDocument/2006/relationships/vmlDrawing" Target="../drawings/vmlDrawing82.vml"/><Relationship Id="rId6" Type="http://schemas.openxmlformats.org/officeDocument/2006/relationships/oleObject" Target="../embeddings/oleObject82.bin"/><Relationship Id="rId5" Type="http://schemas.openxmlformats.org/officeDocument/2006/relationships/slideMaster" Target="../slideMasters/slideMaster15.xml"/><Relationship Id="rId4" Type="http://schemas.openxmlformats.org/officeDocument/2006/relationships/tags" Target="../tags/tag34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4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pic>
        <p:nvPicPr>
          <p:cNvPr id="11" name="Picture 4"/>
          <p:cNvPicPr>
            <a:picLocks noChangeAspect="1" noChangeArrowheads="1"/>
          </p:cNvPicPr>
          <p:nvPr userDrawn="1"/>
        </p:nvPicPr>
        <p:blipFill>
          <a:blip r:embed="rId13" cstate="print"/>
          <a:srcRect/>
          <a:stretch>
            <a:fillRect/>
          </a:stretch>
        </p:blipFill>
        <p:spPr bwMode="auto">
          <a:xfrm>
            <a:off x="5767587" y="525521"/>
            <a:ext cx="3048867" cy="871645"/>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30163"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212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222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04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7895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79053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79155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79257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79360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descr="19300001341921131607747429122_ps.jpg"/>
          <p:cNvPicPr>
            <a:picLocks noChangeAspect="1"/>
          </p:cNvPicPr>
          <p:nvPr userDrawn="1"/>
        </p:nvPicPr>
        <p:blipFill>
          <a:blip r:embed="rId2" cstate="print"/>
          <a:srcRect r="26042" b="17664"/>
          <a:stretch>
            <a:fillRect/>
          </a:stretch>
        </p:blipFill>
        <p:spPr>
          <a:xfrm>
            <a:off x="0" y="633410"/>
            <a:ext cx="9906000" cy="6224590"/>
          </a:xfrm>
          <a:prstGeom prst="rect">
            <a:avLst/>
          </a:prstGeom>
        </p:spPr>
      </p:pic>
      <p:pic>
        <p:nvPicPr>
          <p:cNvPr id="18" name="Picture 17"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16" name="Picture 15"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1" name="Picture 20"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13" name="Picture 12"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14"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20"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23"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3" y="1"/>
          <a:ext cx="147061" cy="143985"/>
        </p:xfrm>
        <a:graphic>
          <a:graphicData uri="http://schemas.openxmlformats.org/presentationml/2006/ole">
            <p:oleObj spid="_x0000_s836610" name="think-cell Slide" r:id="rId7" imgW="360" imgH="360" progId="">
              <p:embed/>
            </p:oleObj>
          </a:graphicData>
        </a:graphic>
      </p:graphicFrame>
      <p:grpSp>
        <p:nvGrpSpPr>
          <p:cNvPr id="2" name="Group 351"/>
          <p:cNvGrpSpPr/>
          <p:nvPr userDrawn="1">
            <p:custDataLst>
              <p:tags r:id="rId2"/>
            </p:custDataLst>
          </p:nvPr>
        </p:nvGrpSpPr>
        <p:grpSpPr>
          <a:xfrm>
            <a:off x="5781931" y="3258545"/>
            <a:ext cx="3701555" cy="2118522"/>
            <a:chOff x="5511798" y="3584333"/>
            <a:chExt cx="4818106" cy="2816468"/>
          </a:xfrm>
        </p:grpSpPr>
        <p:grpSp>
          <p:nvGrpSpPr>
            <p:cNvPr id="3" name="Group 54"/>
            <p:cNvGrpSpPr/>
            <p:nvPr userDrawn="1">
              <p:custDataLst>
                <p:tags r:id="rId4"/>
              </p:custDataLst>
            </p:nvPr>
          </p:nvGrpSpPr>
          <p:grpSpPr>
            <a:xfrm>
              <a:off x="5511798" y="3584333"/>
              <a:ext cx="4818106" cy="2816468"/>
              <a:chOff x="-6346822" y="2366960"/>
              <a:chExt cx="5613397" cy="3281360"/>
            </a:xfrm>
          </p:grpSpPr>
          <p:grpSp>
            <p:nvGrpSpPr>
              <p:cNvPr id="4"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263147"/>
                  </a:solidFill>
                </a:endParaRPr>
              </a:p>
            </p:txBody>
          </p:sp>
        </p:grpSp>
        <p:grpSp>
          <p:nvGrpSpPr>
            <p:cNvPr id="5"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00" dirty="0" smtClean="0">
                  <a:solidFill>
                    <a:prstClr val="white"/>
                  </a:solidFill>
                </a:endParaRPr>
              </a:p>
            </p:txBody>
          </p:sp>
        </p:grpSp>
      </p:grpSp>
      <p:sp>
        <p:nvSpPr>
          <p:cNvPr id="335" name="Rectangle 9"/>
          <p:cNvSpPr>
            <a:spLocks noChangeArrowheads="1"/>
          </p:cNvSpPr>
          <p:nvPr userDrawn="1">
            <p:custDataLst>
              <p:tags r:id="rId3"/>
            </p:custDataLst>
          </p:nvPr>
        </p:nvSpPr>
        <p:spPr bwMode="gray">
          <a:xfrm>
            <a:off x="1117963" y="3490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sz="1800" b="1" dirty="0" smtClean="0">
                <a:solidFill>
                  <a:prstClr val="white"/>
                </a:solidFill>
                <a:latin typeface="Arial"/>
                <a:cs typeface="Arial"/>
              </a:rPr>
              <a:t>About Capgemini</a:t>
            </a:r>
            <a:endParaRPr lang="en-US" sz="1000" dirty="0" smtClean="0">
              <a:solidFill>
                <a:prstClr val="white"/>
              </a:solidFill>
              <a:latin typeface="Arial" pitchFamily="34" charset="0"/>
              <a:cs typeface="Arial" pitchFamily="34" charset="0"/>
            </a:endParaRPr>
          </a:p>
          <a:p>
            <a:pPr algn="just" defTabSz="914400"/>
            <a:endParaRPr lang="en-US" sz="1000" dirty="0" smtClean="0">
              <a:solidFill>
                <a:prstClr val="white"/>
              </a:solidFill>
              <a:latin typeface="Arial" pitchFamily="34" charset="0"/>
              <a:cs typeface="Arial" pitchFamily="34" charset="0"/>
            </a:endParaRPr>
          </a:p>
          <a:p>
            <a:pPr algn="just">
              <a:defRPr/>
            </a:pPr>
            <a:r>
              <a:rPr lang="en-US" sz="1000" dirty="0" smtClean="0">
                <a:solidFill>
                  <a:prstClr val="white"/>
                </a:solidFill>
                <a:latin typeface="Arial" pitchFamily="34" charset="0"/>
                <a:cs typeface="Arial" pitchFamily="34" charset="0"/>
              </a:rPr>
              <a:t>With more than 180,000 people in over 40 countries, Capgemini is one of the world's foremost providers of consulting, technology and outsourcing services. The Group reported 2015 global revenues of EUR 11.9 billion. Together with its clients, Capgemini creates and delivers business, technology and digital solutions that fit their needs, enabling them to achieve innovation and competitiveness. A deeply multicultural organization, Capgemini has developed its own way of working, the Collaborative Business Experience™, and draws on Rightshore®, its worldwide delivery model. </a:t>
            </a:r>
          </a:p>
          <a:p>
            <a:pPr algn="just">
              <a:defRPr/>
            </a:pPr>
            <a:r>
              <a:rPr lang="en-US" sz="1000" dirty="0" smtClean="0">
                <a:solidFill>
                  <a:prstClr val="white"/>
                </a:solidFill>
                <a:latin typeface="Arial" pitchFamily="34" charset="0"/>
                <a:cs typeface="Arial" pitchFamily="34" charset="0"/>
              </a:rPr>
              <a:t>Learn more about us at </a:t>
            </a:r>
            <a:r>
              <a:rPr lang="en-US" sz="1000" u="sng" dirty="0" smtClean="0">
                <a:solidFill>
                  <a:srgbClr val="263147"/>
                </a:solidFill>
                <a:latin typeface="Arial" panose="020B0604020202020204" pitchFamily="34" charset="0"/>
                <a:cs typeface="Arial" panose="020B0604020202020204" pitchFamily="34" charset="0"/>
                <a:hlinkClick r:id="rId8"/>
              </a:rPr>
              <a:t>www.capgemini.com</a:t>
            </a:r>
            <a:r>
              <a:rPr lang="en-US" sz="1000" dirty="0" smtClean="0">
                <a:solidFill>
                  <a:srgbClr val="263147"/>
                </a:solidFill>
                <a:latin typeface="Arial" panose="020B0604020202020204" pitchFamily="34" charset="0"/>
                <a:cs typeface="Arial" panose="020B0604020202020204" pitchFamily="34" charset="0"/>
              </a:rPr>
              <a:t>. </a:t>
            </a:r>
          </a:p>
          <a:p>
            <a:pPr algn="just">
              <a:defRPr/>
            </a:pPr>
            <a:endParaRPr lang="en-US" sz="1000" dirty="0" smtClean="0">
              <a:solidFill>
                <a:prstClr val="white"/>
              </a:solidFill>
              <a:latin typeface="Arial" pitchFamily="34" charset="0"/>
              <a:cs typeface="Arial" pitchFamily="34" charset="0"/>
            </a:endParaRPr>
          </a:p>
        </p:txBody>
      </p:sp>
      <p:pic>
        <p:nvPicPr>
          <p:cNvPr id="338" name="Image 337" descr="CBE_Label_ppt.png"/>
          <p:cNvPicPr>
            <a:picLocks noChangeAspect="1"/>
          </p:cNvPicPr>
          <p:nvPr userDrawn="1"/>
        </p:nvPicPr>
        <p:blipFill>
          <a:blip r:embed="rId9" cstate="print"/>
          <a:stretch>
            <a:fillRect/>
          </a:stretch>
        </p:blipFill>
        <p:spPr>
          <a:xfrm>
            <a:off x="867728" y="3468294"/>
            <a:ext cx="519572" cy="522508"/>
          </a:xfrm>
          <a:prstGeom prst="rect">
            <a:avLst/>
          </a:prstGeom>
        </p:spPr>
      </p:pic>
    </p:spTree>
    <p:extLst>
      <p:ext uri="{BB962C8B-B14F-4D97-AF65-F5344CB8AC3E}">
        <p14:creationId xmlns:p14="http://schemas.microsoft.com/office/powerpoint/2010/main" xmlns="" val="3794873763"/>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3" y="1"/>
          <a:ext cx="147061" cy="143985"/>
        </p:xfrm>
        <a:graphic>
          <a:graphicData uri="http://schemas.openxmlformats.org/presentationml/2006/ole">
            <p:oleObj spid="_x0000_s837634" name="think-cell Slide" r:id="rId4" imgW="360" imgH="360" progId="">
              <p:embed/>
            </p:oleObj>
          </a:graphicData>
        </a:graphic>
      </p:graphicFrame>
      <p:sp>
        <p:nvSpPr>
          <p:cNvPr id="5" name="Rectangle 9"/>
          <p:cNvSpPr>
            <a:spLocks noChangeArrowheads="1"/>
          </p:cNvSpPr>
          <p:nvPr userDrawn="1">
            <p:custDataLst>
              <p:tags r:id="rId2"/>
            </p:custDataLst>
          </p:nvPr>
        </p:nvSpPr>
        <p:spPr bwMode="gray">
          <a:xfrm>
            <a:off x="5286202" y="2940261"/>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sz="1800" b="1" dirty="0" smtClean="0">
                <a:solidFill>
                  <a:prstClr val="white"/>
                </a:solidFill>
                <a:latin typeface="Arial"/>
                <a:cs typeface="Arial"/>
              </a:rPr>
              <a:t>About Capgemini</a:t>
            </a:r>
            <a:endParaRPr lang="en-US" sz="1000" dirty="0" smtClean="0">
              <a:solidFill>
                <a:prstClr val="white"/>
              </a:solidFill>
              <a:latin typeface="Arial" pitchFamily="34" charset="0"/>
              <a:cs typeface="Arial" pitchFamily="34" charset="0"/>
            </a:endParaRPr>
          </a:p>
          <a:p>
            <a:pPr algn="just" defTabSz="914400"/>
            <a:endParaRPr lang="en-US" sz="1000" dirty="0" smtClean="0">
              <a:solidFill>
                <a:prstClr val="white"/>
              </a:solidFill>
              <a:latin typeface="Arial" pitchFamily="34" charset="0"/>
              <a:cs typeface="Arial" pitchFamily="34" charset="0"/>
            </a:endParaRPr>
          </a:p>
          <a:p>
            <a:pPr algn="just" defTabSz="914400"/>
            <a:r>
              <a:rPr lang="en-US" sz="1000" dirty="0" smtClean="0">
                <a:solidFill>
                  <a:prstClr val="white"/>
                </a:solidFill>
                <a:latin typeface="Arial" pitchFamily="34" charset="0"/>
                <a:cs typeface="Arial" pitchFamily="34" charset="0"/>
              </a:rPr>
              <a:t>With more than 130,000 people in 44 countries, Capgemini is one of the world's foremost providers of consulting, technology and outsourcing services. The Group reported 2013 global revenues of EUR 10.1 billion.</a:t>
            </a:r>
          </a:p>
          <a:p>
            <a:pPr algn="just" defTabSz="914400"/>
            <a:r>
              <a:rPr lang="en-US" sz="1000" dirty="0" smtClean="0">
                <a:solidFill>
                  <a:prstClr val="white"/>
                </a:solidFill>
                <a:latin typeface="Arial" pitchFamily="34" charset="0"/>
                <a:cs typeface="Arial" pitchFamily="34" charset="0"/>
              </a:rPr>
              <a:t>Together </a:t>
            </a:r>
            <a:r>
              <a:rPr lang="en-US" sz="1000" dirty="0">
                <a:solidFill>
                  <a:prstClr val="white"/>
                </a:solidFill>
                <a:latin typeface="Arial" pitchFamily="34" charset="0"/>
                <a:cs typeface="Arial" pitchFamily="34" charset="0"/>
              </a:rPr>
              <a:t>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prstClr val="white"/>
                </a:solidFill>
                <a:latin typeface="Arial" pitchFamily="34" charset="0"/>
                <a:cs typeface="Arial" pitchFamily="34" charset="0"/>
              </a:rPr>
              <a:t>Experience™, </a:t>
            </a:r>
            <a:r>
              <a:rPr lang="en-US" sz="1000" dirty="0">
                <a:solidFill>
                  <a:prstClr val="white"/>
                </a:solidFill>
                <a:latin typeface="Arial" pitchFamily="34" charset="0"/>
                <a:cs typeface="Arial" pitchFamily="34" charset="0"/>
              </a:rPr>
              <a:t>and draws on </a:t>
            </a:r>
            <a:r>
              <a:rPr lang="en-US" sz="1000" dirty="0" smtClean="0">
                <a:solidFill>
                  <a:prstClr val="white"/>
                </a:solidFill>
                <a:latin typeface="Arial" pitchFamily="34" charset="0"/>
                <a:cs typeface="Arial" pitchFamily="34" charset="0"/>
              </a:rPr>
              <a:t>Rightshore</a:t>
            </a:r>
            <a:r>
              <a:rPr lang="en-US" sz="1000" b="1" baseline="30000" dirty="0" smtClean="0">
                <a:solidFill>
                  <a:prstClr val="white"/>
                </a:solidFill>
                <a:latin typeface="Arial" pitchFamily="34" charset="0"/>
                <a:cs typeface="Arial" pitchFamily="34" charset="0"/>
              </a:rPr>
              <a:t>®</a:t>
            </a:r>
            <a:r>
              <a:rPr lang="en-US" sz="1000" dirty="0" smtClean="0">
                <a:solidFill>
                  <a:prstClr val="white"/>
                </a:solidFill>
                <a:latin typeface="Arial" pitchFamily="34" charset="0"/>
                <a:cs typeface="Arial" pitchFamily="34" charset="0"/>
              </a:rPr>
              <a:t>, </a:t>
            </a:r>
            <a:r>
              <a:rPr lang="en-US" sz="1000" dirty="0">
                <a:solidFill>
                  <a:prstClr val="white"/>
                </a:solidFill>
                <a:latin typeface="Arial" pitchFamily="34" charset="0"/>
                <a:cs typeface="Arial" pitchFamily="34" charset="0"/>
              </a:rPr>
              <a:t>its worldwide delivery model</a:t>
            </a:r>
            <a:r>
              <a:rPr lang="en-US" sz="1000" dirty="0" smtClean="0">
                <a:solidFill>
                  <a:prstClr val="white"/>
                </a:solidFill>
                <a:latin typeface="Arial" pitchFamily="34" charset="0"/>
                <a:cs typeface="Arial" pitchFamily="34" charset="0"/>
              </a:rPr>
              <a:t>.</a:t>
            </a:r>
            <a:endParaRPr lang="en-US" sz="1000" dirty="0">
              <a:solidFill>
                <a:prstClr val="white"/>
              </a:solidFill>
              <a:latin typeface="Arial" pitchFamily="34" charset="0"/>
              <a:cs typeface="Arial" pitchFamily="34" charset="0"/>
            </a:endParaRPr>
          </a:p>
          <a:p>
            <a:pPr algn="just" defTabSz="914400"/>
            <a:endParaRPr lang="en-US" sz="1050" dirty="0">
              <a:solidFill>
                <a:prstClr val="white"/>
              </a:solidFill>
              <a:latin typeface="Arial" pitchFamily="34" charset="0"/>
              <a:cs typeface="Arial" pitchFamily="34" charset="0"/>
            </a:endParaRPr>
          </a:p>
          <a:p>
            <a:pPr algn="just" defTabSz="914400"/>
            <a:r>
              <a:rPr lang="en-US" sz="900" i="1" dirty="0">
                <a:solidFill>
                  <a:prstClr val="white"/>
                </a:solidFill>
                <a:latin typeface="Arial" pitchFamily="34" charset="0"/>
                <a:cs typeface="Arial" pitchFamily="34" charset="0"/>
              </a:rPr>
              <a:t>Rightshore</a:t>
            </a:r>
            <a:r>
              <a:rPr lang="en-US" sz="900" i="1" baseline="30000" dirty="0">
                <a:solidFill>
                  <a:prstClr val="white"/>
                </a:solidFill>
                <a:latin typeface="Arial" pitchFamily="34" charset="0"/>
                <a:cs typeface="Arial" pitchFamily="34" charset="0"/>
              </a:rPr>
              <a:t>®</a:t>
            </a:r>
            <a:r>
              <a:rPr lang="en-US" sz="900" i="1" dirty="0">
                <a:solidFill>
                  <a:prstClr val="white"/>
                </a:solidFill>
                <a:latin typeface="Arial" pitchFamily="34" charset="0"/>
                <a:cs typeface="Arial" pitchFamily="34" charset="0"/>
              </a:rPr>
              <a:t> is a trademark belonging to Capgemini</a:t>
            </a:r>
            <a:endParaRPr lang="en-US" sz="900" b="1" kern="0" noProof="1">
              <a:solidFill>
                <a:prstClr val="white"/>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5" cstate="print"/>
          <a:stretch>
            <a:fillRect/>
          </a:stretch>
        </p:blipFill>
        <p:spPr>
          <a:xfrm>
            <a:off x="5035964" y="2791400"/>
            <a:ext cx="519572" cy="522508"/>
          </a:xfrm>
          <a:prstGeom prst="rect">
            <a:avLst/>
          </a:prstGeom>
        </p:spPr>
      </p:pic>
    </p:spTree>
    <p:extLst>
      <p:ext uri="{BB962C8B-B14F-4D97-AF65-F5344CB8AC3E}">
        <p14:creationId xmlns:p14="http://schemas.microsoft.com/office/powerpoint/2010/main" xmlns="" val="2861887364"/>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838658" name="think-cell Slide" r:id="rId3" imgW="360" imgH="360" progId="">
              <p:embed/>
            </p:oleObj>
          </a:graphicData>
        </a:graphic>
      </p:graphicFrame>
    </p:spTree>
    <p:extLst>
      <p:ext uri="{BB962C8B-B14F-4D97-AF65-F5344CB8AC3E}">
        <p14:creationId xmlns:p14="http://schemas.microsoft.com/office/powerpoint/2010/main" xmlns="" val="296812064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14" name="Picture 13" descr="Header_Content Slide_PPT Template_2.png"/>
          <p:cNvPicPr>
            <a:picLocks noChangeAspect="1"/>
          </p:cNvPicPr>
          <p:nvPr userDrawn="1"/>
        </p:nvPicPr>
        <p:blipFill>
          <a:blip r:embed="rId2" cstate="screen"/>
          <a:stretch>
            <a:fillRect/>
          </a:stretch>
        </p:blipFill>
        <p:spPr>
          <a:xfrm>
            <a:off x="0" y="0"/>
            <a:ext cx="9906000" cy="1677798"/>
          </a:xfrm>
          <a:prstGeom prst="rect">
            <a:avLst/>
          </a:prstGeom>
        </p:spPr>
      </p:pic>
      <p:sp>
        <p:nvSpPr>
          <p:cNvPr id="3" name="Content Placeholder 2"/>
          <p:cNvSpPr>
            <a:spLocks noGrp="1"/>
          </p:cNvSpPr>
          <p:nvPr>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15" name="Picture 14"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16" name="Picture 15"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0" name="Picture 9"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37" name="Picture 36" descr="Body Whole_White_Content Slide_PPT Template.png"/>
          <p:cNvPicPr>
            <a:picLocks noChangeAspect="1"/>
          </p:cNvPicPr>
          <p:nvPr userDrawn="1"/>
        </p:nvPicPr>
        <p:blipFill>
          <a:blip r:embed="rId3"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4" cstate="screen"/>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bright="100000"/>
          </a:blip>
          <a:stretch>
            <a:fillRect/>
          </a:stretch>
        </p:blipFill>
        <p:spPr>
          <a:xfrm>
            <a:off x="495300" y="6381328"/>
            <a:ext cx="1560000" cy="335172"/>
          </a:xfrm>
          <a:prstGeom prst="rect">
            <a:avLst/>
          </a:prstGeom>
        </p:spPr>
      </p:pic>
      <p:pic>
        <p:nvPicPr>
          <p:cNvPr id="36" name="Picture 35" descr="logo.png"/>
          <p:cNvPicPr>
            <a:picLocks noChangeAspect="1"/>
          </p:cNvPicPr>
          <p:nvPr userDrawn="1"/>
        </p:nvPicPr>
        <p:blipFill>
          <a:blip r:embed="rId7"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15" name="Picture 14" descr="Body_Content Slide_PPT Template.png"/>
          <p:cNvPicPr>
            <a:picLocks noChangeAspect="1"/>
          </p:cNvPicPr>
          <p:nvPr userDrawn="1"/>
        </p:nvPicPr>
        <p:blipFill>
          <a:blip r:embed="rId2"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3"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4"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5"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6"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2"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3"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4"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6" name="Picture 5" descr="Body_Content Slide_PPT Template_2 copy.png"/>
          <p:cNvPicPr>
            <a:picLocks noChangeAspect="1"/>
          </p:cNvPicPr>
          <p:nvPr userDrawn="1"/>
        </p:nvPicPr>
        <p:blipFill>
          <a:blip r:embed="rId2"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3"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4" cstate="screen"/>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pic>
        <p:nvPicPr>
          <p:cNvPr id="8" name="Picture 7"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7" name="Picture 6" descr="Body_Content Slide_PPT Template_White.png"/>
          <p:cNvPicPr>
            <a:picLocks noChangeAspect="1"/>
          </p:cNvPicPr>
          <p:nvPr userDrawn="1"/>
        </p:nvPicPr>
        <p:blipFill>
          <a:blip r:embed="rId3"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lum bright="100000"/>
          </a:blip>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 1">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68616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890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pic>
        <p:nvPicPr>
          <p:cNvPr id="5" name="Picture 4"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6" name="Picture 5" descr="logo.png"/>
          <p:cNvPicPr>
            <a:picLocks noChangeAspect="1"/>
          </p:cNvPicPr>
          <p:nvPr userDrawn="1"/>
        </p:nvPicPr>
        <p:blipFill>
          <a:blip r:embed="rId6" cstate="screen">
            <a:lum bright="100000"/>
          </a:blip>
          <a:stretch>
            <a:fillRect/>
          </a:stretch>
        </p:blipFill>
        <p:spPr>
          <a:xfrm>
            <a:off x="8547934" y="6237384"/>
            <a:ext cx="929570" cy="648000"/>
          </a:xfrm>
          <a:prstGeom prst="rect">
            <a:avLst/>
          </a:prstGeom>
        </p:spPr>
      </p:pic>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9" name="Picture 8" descr="capgemini logo.png"/>
          <p:cNvPicPr>
            <a:picLocks noChangeAspect="1"/>
          </p:cNvPicPr>
          <p:nvPr userDrawn="1"/>
        </p:nvPicPr>
        <p:blipFill>
          <a:blip r:embed="rId7"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Slide 3">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59" name="Picture 358" descr="Body Whole_Content Slide_PPT Templa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8"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9"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10"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1"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4">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63" name="Picture 362" descr="Back_Content Slide_PPT Template_Whi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srgbClr val="0094C3"/>
                </a:solidFill>
              </a:rPr>
              <a:t>About </a:t>
            </a:r>
            <a:r>
              <a:rPr lang="en-US" sz="3600" dirty="0" err="1" smtClean="0">
                <a:solidFill>
                  <a:srgbClr val="0094C3"/>
                </a:solidFill>
              </a:rPr>
              <a:t>Capgemini</a:t>
            </a:r>
            <a:endParaRPr lang="en-US" sz="3600" dirty="0" smtClean="0">
              <a:solidFill>
                <a:srgbClr val="0094C3"/>
              </a:solidFill>
            </a:endParaRPr>
          </a:p>
          <a:p>
            <a:pPr algn="just" defTabSz="1041400"/>
            <a:endParaRPr lang="en-US" sz="1800" dirty="0" smtClean="0">
              <a:solidFill>
                <a:srgbClr val="0094C3"/>
              </a:solidFill>
            </a:endParaRPr>
          </a:p>
          <a:p>
            <a:pPr defTabSz="1041400"/>
            <a:r>
              <a:rPr lang="en-US" sz="1200" dirty="0" smtClean="0">
                <a:solidFill>
                  <a:srgbClr val="0094C3"/>
                </a:solidFill>
              </a:rPr>
              <a:t>With more than 120,000 people in 40 countries, </a:t>
            </a:r>
            <a:r>
              <a:rPr lang="en-US" sz="1200" dirty="0" err="1" smtClean="0">
                <a:solidFill>
                  <a:srgbClr val="0094C3"/>
                </a:solidFill>
              </a:rPr>
              <a:t>Capgemini</a:t>
            </a:r>
            <a:r>
              <a:rPr lang="en-US" sz="1200" dirty="0" smtClean="0">
                <a:solidFill>
                  <a:srgbClr val="0094C3"/>
                </a:solidFill>
              </a:rPr>
              <a:t> is one of the world's foremost providers of consulting, technology and outsourcing services. The group reported 2011 global revenues of EUR 9.7 billion.</a:t>
            </a:r>
          </a:p>
          <a:p>
            <a:pPr defTabSz="1041400"/>
            <a:r>
              <a:rPr lang="en-US" sz="1200" dirty="0" smtClean="0">
                <a:solidFill>
                  <a:srgbClr val="0094C3"/>
                </a:solidFill>
              </a:rPr>
              <a:t>Together with its clients, </a:t>
            </a:r>
            <a:r>
              <a:rPr lang="en-US" sz="1200" dirty="0" err="1" smtClean="0">
                <a:solidFill>
                  <a:srgbClr val="0094C3"/>
                </a:solidFill>
              </a:rPr>
              <a:t>Capgemini</a:t>
            </a:r>
            <a:r>
              <a:rPr lang="en-US" sz="1200" dirty="0" smtClean="0">
                <a:solidFill>
                  <a:srgbClr val="0094C3"/>
                </a:solidFill>
              </a:rPr>
              <a:t> creates and delivers business and technology solutions that fit their needs and drive the results they want. A deeply multicultural organization, </a:t>
            </a:r>
            <a:r>
              <a:rPr lang="en-US" sz="1200" dirty="0" err="1" smtClean="0">
                <a:solidFill>
                  <a:srgbClr val="0094C3"/>
                </a:solidFill>
              </a:rPr>
              <a:t>Capgemini</a:t>
            </a:r>
            <a:r>
              <a:rPr lang="en-US" sz="1200" dirty="0" smtClean="0">
                <a:solidFill>
                  <a:srgbClr val="0094C3"/>
                </a:solidFill>
              </a:rPr>
              <a:t> has developed its own way of working, the Collaborative Business </a:t>
            </a:r>
            <a:r>
              <a:rPr lang="en-US" sz="1200" dirty="0" err="1" smtClean="0">
                <a:solidFill>
                  <a:srgbClr val="0094C3"/>
                </a:solidFill>
              </a:rPr>
              <a:t>Experience</a:t>
            </a:r>
            <a:r>
              <a:rPr lang="en-US" sz="1200" baseline="30000" dirty="0" err="1" smtClean="0">
                <a:solidFill>
                  <a:srgbClr val="0094C3"/>
                </a:solidFill>
              </a:rPr>
              <a:t>tm</a:t>
            </a:r>
            <a:r>
              <a:rPr lang="en-US" sz="1200" dirty="0" smtClean="0">
                <a:solidFill>
                  <a:srgbClr val="0094C3"/>
                </a:solidFill>
              </a:rPr>
              <a:t>, and draws on </a:t>
            </a:r>
            <a:r>
              <a:rPr lang="en-US" sz="1200" dirty="0" err="1" smtClean="0">
                <a:solidFill>
                  <a:srgbClr val="0094C3"/>
                </a:solidFill>
              </a:rPr>
              <a:t>Rightshore</a:t>
            </a:r>
            <a:r>
              <a:rPr lang="en-US" sz="1200" b="1" baseline="30000" dirty="0" smtClean="0">
                <a:solidFill>
                  <a:srgbClr val="0094C3"/>
                </a:solidFill>
              </a:rPr>
              <a:t> ®</a:t>
            </a:r>
            <a:r>
              <a:rPr lang="en-US" sz="1200" dirty="0" smtClean="0">
                <a:solidFill>
                  <a:srgbClr val="0094C3"/>
                </a:solidFill>
              </a:rPr>
              <a:t>, its worldwide delivery model.</a:t>
            </a:r>
          </a:p>
          <a:p>
            <a:pPr defTabSz="1041400"/>
            <a:endParaRPr lang="en-US" sz="1200" dirty="0" smtClean="0">
              <a:solidFill>
                <a:srgbClr val="0094C3"/>
              </a:solidFill>
            </a:endParaRPr>
          </a:p>
          <a:p>
            <a:pPr defTabSz="1041400"/>
            <a:r>
              <a:rPr lang="en-US" sz="1200" i="1" dirty="0" err="1" smtClean="0">
                <a:solidFill>
                  <a:srgbClr val="0094C3"/>
                </a:solidFill>
              </a:rPr>
              <a:t>Rightshore</a:t>
            </a:r>
            <a:r>
              <a:rPr lang="en-US" sz="1200" i="1" baseline="30000" dirty="0" smtClean="0">
                <a:solidFill>
                  <a:srgbClr val="0094C3"/>
                </a:solidFill>
              </a:rPr>
              <a:t>®</a:t>
            </a:r>
            <a:r>
              <a:rPr lang="en-US" sz="1200" i="1" dirty="0" smtClean="0">
                <a:solidFill>
                  <a:srgbClr val="0094C3"/>
                </a:solidFill>
              </a:rPr>
              <a:t> is a trademark belonging to </a:t>
            </a:r>
            <a:r>
              <a:rPr lang="en-US" sz="1200" i="1" dirty="0" err="1" smtClean="0">
                <a:solidFill>
                  <a:srgbClr val="0094C3"/>
                </a:solidFill>
              </a:rPr>
              <a:t>Capgemini</a:t>
            </a:r>
            <a:endParaRPr lang="en-US" sz="1200" b="1" noProof="1" smtClean="0">
              <a:solidFill>
                <a:srgbClr val="0094C3"/>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srgbClr val="0094C3"/>
                </a:solidFill>
              </a:rPr>
              <a:t>www.capgemini.com</a:t>
            </a:r>
            <a:endParaRPr lang="en-US" sz="1800" dirty="0">
              <a:solidFill>
                <a:srgbClr val="0094C3"/>
              </a:solidFill>
            </a:endParaRPr>
          </a:p>
        </p:txBody>
      </p:sp>
      <p:grpSp>
        <p:nvGrpSpPr>
          <p:cNvPr id="2" name="Group 54"/>
          <p:cNvGrpSpPr>
            <a:grpSpLocks/>
          </p:cNvGrpSpPr>
          <p:nvPr userDrawn="1">
            <p:custDataLst>
              <p:tags r:id="rId1"/>
            </p:custDataLst>
          </p:nvPr>
        </p:nvGrpSpPr>
        <p:grpSpPr bwMode="auto">
          <a:xfrm>
            <a:off x="5076905" y="1239269"/>
            <a:ext cx="4010554" cy="2117725"/>
            <a:chOff x="-6346822" y="2366960"/>
            <a:chExt cx="5613397" cy="3281360"/>
          </a:xfrm>
          <a:solidFill>
            <a:srgbClr val="0094C3"/>
          </a:solidFill>
        </p:grpSpPr>
        <p:grpSp>
          <p:nvGrpSpPr>
            <p:cNvPr id="3"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solidFill>
              <a:srgbClr val="0094C3"/>
            </a:solidFill>
            <a:ln w="6350" cap="flat">
              <a:no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0094C3"/>
              </a:solidFill>
              <a:prstDash val="solid"/>
              <a:miter lim="800000"/>
              <a:headEnd/>
              <a:tailEnd/>
            </a:ln>
          </p:spPr>
          <p:txBody>
            <a:bodyPr/>
            <a:lstStyle/>
            <a:p>
              <a:pPr>
                <a:defRPr/>
              </a:pPr>
              <a:endParaRPr lang="en-US" sz="1800" baseline="-25000">
                <a:solidFill>
                  <a:prstClr val="black"/>
                </a:solidFill>
              </a:endParaRPr>
            </a:p>
          </p:txBody>
        </p:sp>
      </p:grpSp>
      <p:grpSp>
        <p:nvGrpSpPr>
          <p:cNvPr id="4" name="Group 21"/>
          <p:cNvGrpSpPr>
            <a:grpSpLocks/>
          </p:cNvGrpSpPr>
          <p:nvPr userDrawn="1">
            <p:custDataLst>
              <p:tags r:id="rId2"/>
            </p:custDataLst>
          </p:nvPr>
        </p:nvGrpSpPr>
        <p:grpSpPr bwMode="auto">
          <a:xfrm>
            <a:off x="5857867" y="1496681"/>
            <a:ext cx="2850972"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pic>
        <p:nvPicPr>
          <p:cNvPr id="365" name="Picture 364" descr="1394032025_46-facebook.png"/>
          <p:cNvPicPr>
            <a:picLocks noChangeAspect="1"/>
          </p:cNvPicPr>
          <p:nvPr userDrawn="1"/>
        </p:nvPicPr>
        <p:blipFill>
          <a:blip r:embed="rId8" cstate="screen"/>
          <a:stretch>
            <a:fillRect/>
          </a:stretch>
        </p:blipFill>
        <p:spPr>
          <a:xfrm>
            <a:off x="5405031" y="4005064"/>
            <a:ext cx="624000" cy="576000"/>
          </a:xfrm>
          <a:prstGeom prst="rect">
            <a:avLst/>
          </a:prstGeom>
        </p:spPr>
      </p:pic>
      <p:pic>
        <p:nvPicPr>
          <p:cNvPr id="366" name="Picture 365" descr="1394032040_11-linkedin.png"/>
          <p:cNvPicPr>
            <a:picLocks noChangeAspect="1"/>
          </p:cNvPicPr>
          <p:nvPr userDrawn="1"/>
        </p:nvPicPr>
        <p:blipFill>
          <a:blip r:embed="rId9" cstate="screen"/>
          <a:stretch>
            <a:fillRect/>
          </a:stretch>
        </p:blipFill>
        <p:spPr>
          <a:xfrm>
            <a:off x="6328131" y="4023064"/>
            <a:ext cx="585000" cy="540000"/>
          </a:xfrm>
          <a:prstGeom prst="rect">
            <a:avLst/>
          </a:prstGeom>
        </p:spPr>
      </p:pic>
      <p:pic>
        <p:nvPicPr>
          <p:cNvPr id="367" name="Picture 366" descr="1394031971_45-twitter.png"/>
          <p:cNvPicPr>
            <a:picLocks noChangeAspect="1"/>
          </p:cNvPicPr>
          <p:nvPr userDrawn="1"/>
        </p:nvPicPr>
        <p:blipFill>
          <a:blip r:embed="rId10" cstate="screen"/>
          <a:stretch>
            <a:fillRect/>
          </a:stretch>
        </p:blipFill>
        <p:spPr>
          <a:xfrm>
            <a:off x="7212232" y="4005064"/>
            <a:ext cx="624000" cy="576000"/>
          </a:xfrm>
          <a:prstGeom prst="rect">
            <a:avLst/>
          </a:prstGeom>
        </p:spPr>
      </p:pic>
      <p:pic>
        <p:nvPicPr>
          <p:cNvPr id="368" name="Picture 367" descr="1394031976_18-youtube.png"/>
          <p:cNvPicPr>
            <a:picLocks noChangeAspect="1"/>
          </p:cNvPicPr>
          <p:nvPr userDrawn="1"/>
        </p:nvPicPr>
        <p:blipFill>
          <a:blip r:embed="rId11" cstate="screen"/>
          <a:stretch>
            <a:fillRect/>
          </a:stretch>
        </p:blipFill>
        <p:spPr>
          <a:xfrm>
            <a:off x="8135334" y="4005064"/>
            <a:ext cx="624000" cy="5760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79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80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1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82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7"/>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6" y="6237413"/>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7"/>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7"/>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992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6" name="Picture 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7" name="Picture 6"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867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4"/>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77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87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97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908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4019"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7" name="Picture 6"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8" name="Picture 7" descr="logo.png"/>
          <p:cNvPicPr>
            <a:picLocks noChangeAspect="1"/>
          </p:cNvPicPr>
          <p:nvPr userDrawn="1"/>
        </p:nvPicPr>
        <p:blipFill>
          <a:blip r:embed="rId8" cstate="screen">
            <a:lum bright="100000"/>
          </a:blip>
          <a:stretch>
            <a:fillRect/>
          </a:stretch>
        </p:blipFill>
        <p:spPr>
          <a:xfrm>
            <a:off x="8547934" y="6237384"/>
            <a:ext cx="929570"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93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6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7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99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00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051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82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92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102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2995"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pic>
        <p:nvPicPr>
          <p:cNvPr id="10" name="Picture 9" descr="Footer_PPT Template_2.png"/>
          <p:cNvPicPr preferRelativeResize="0">
            <a:picLocks/>
          </p:cNvPicPr>
          <p:nvPr userDrawn="1"/>
        </p:nvPicPr>
        <p:blipFill>
          <a:blip r:embed="rId9" cstate="screen"/>
          <a:stretch>
            <a:fillRect/>
          </a:stretch>
        </p:blipFill>
        <p:spPr>
          <a:xfrm>
            <a:off x="0" y="6238800"/>
            <a:ext cx="9906000" cy="619200"/>
          </a:xfrm>
          <a:prstGeom prst="rect">
            <a:avLst/>
          </a:prstGeom>
        </p:spPr>
      </p:pic>
      <p:pic>
        <p:nvPicPr>
          <p:cNvPr id="11" name="Picture 10" descr="logo.png"/>
          <p:cNvPicPr>
            <a:picLocks noChangeAspect="1"/>
          </p:cNvPicPr>
          <p:nvPr userDrawn="1"/>
        </p:nvPicPr>
        <p:blipFill>
          <a:blip r:embed="rId10"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3" name="Picture 12" descr="capgemini logo.png"/>
          <p:cNvPicPr>
            <a:picLocks noChangeAspect="1"/>
          </p:cNvPicPr>
          <p:nvPr userDrawn="1"/>
        </p:nvPicPr>
        <p:blipFill>
          <a:blip r:embed="rId11"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112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706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717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37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pic>
        <p:nvPicPr>
          <p:cNvPr id="5" name="Picture 4" descr="capgemini logo.png"/>
          <p:cNvPicPr>
            <a:picLocks noChangeAspect="1"/>
          </p:cNvPicPr>
          <p:nvPr userDrawn="1"/>
        </p:nvPicPr>
        <p:blipFill>
          <a:blip r:embed="rId5"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47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6" name="Picture 5" descr="capgemini logo.png"/>
          <p:cNvPicPr>
            <a:picLocks noChangeAspect="1"/>
          </p:cNvPicPr>
          <p:nvPr userDrawn="1"/>
        </p:nvPicPr>
        <p:blipFill>
          <a:blip r:embed="rId7" cstate="screen">
            <a:lum bright="100000"/>
          </a:blip>
          <a:stretch>
            <a:fillRect/>
          </a:stretch>
        </p:blipFill>
        <p:spPr>
          <a:xfrm>
            <a:off x="495300" y="6381328"/>
            <a:ext cx="1560000" cy="335172"/>
          </a:xfrm>
          <a:prstGeom prst="rect">
            <a:avLst/>
          </a:prstGeom>
        </p:spPr>
      </p:pic>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758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7" name="Picture 6" descr="capgemini logo.png"/>
          <p:cNvPicPr>
            <a:picLocks noChangeAspect="1"/>
          </p:cNvPicPr>
          <p:nvPr userDrawn="1"/>
        </p:nvPicPr>
        <p:blipFill>
          <a:blip r:embed="rId7"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768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pic>
        <p:nvPicPr>
          <p:cNvPr id="10" name="Picture 9" descr="capgemini logo.png"/>
          <p:cNvPicPr>
            <a:picLocks noChangeAspect="1"/>
          </p:cNvPicPr>
          <p:nvPr userDrawn="1"/>
        </p:nvPicPr>
        <p:blipFill>
          <a:blip r:embed="rId9"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778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1" name="Picture 10" descr="Footer_PPT Template_2.png"/>
          <p:cNvPicPr preferRelativeResize="0">
            <a:picLocks/>
          </p:cNvPicPr>
          <p:nvPr userDrawn="1"/>
        </p:nvPicPr>
        <p:blipFill>
          <a:blip r:embed="rId2" cstate="screen"/>
          <a:stretch>
            <a:fillRect/>
          </a:stretch>
        </p:blipFill>
        <p:spPr>
          <a:xfrm>
            <a:off x="0" y="6238800"/>
            <a:ext cx="9906000" cy="619200"/>
          </a:xfrm>
          <a:prstGeom prst="rect">
            <a:avLst/>
          </a:prstGeom>
        </p:spPr>
      </p:pic>
      <p:pic>
        <p:nvPicPr>
          <p:cNvPr id="12" name="Picture 11" descr="logo.png"/>
          <p:cNvPicPr>
            <a:picLocks noChangeAspect="1"/>
          </p:cNvPicPr>
          <p:nvPr userDrawn="1"/>
        </p:nvPicPr>
        <p:blipFill>
          <a:blip r:embed="rId3" cstate="screen">
            <a:lum bright="100000"/>
          </a:blip>
          <a:stretch>
            <a:fillRect/>
          </a:stretch>
        </p:blipFill>
        <p:spPr>
          <a:xfrm>
            <a:off x="8547934" y="6237384"/>
            <a:ext cx="929570" cy="648000"/>
          </a:xfrm>
          <a:prstGeom prst="rect">
            <a:avLst/>
          </a:prstGeom>
        </p:spPr>
      </p:pic>
      <p:sp>
        <p:nvSpPr>
          <p:cNvPr id="13" name="Rectangle 12"/>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14" name="Picture 13"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819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50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60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870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880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891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932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62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73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76915"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983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993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79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80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81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2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3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84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85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86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9254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9357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9459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561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664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9766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9869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16" name="Picture 15" descr="Footer_PPT Template_2.png"/>
          <p:cNvPicPr preferRelativeResize="0">
            <a:picLocks/>
          </p:cNvPicPr>
          <p:nvPr userDrawn="1"/>
        </p:nvPicPr>
        <p:blipFill>
          <a:blip r:embed="rId10" cstate="screen"/>
          <a:stretch>
            <a:fillRect/>
          </a:stretch>
        </p:blipFill>
        <p:spPr>
          <a:xfrm>
            <a:off x="0" y="6238800"/>
            <a:ext cx="9906000" cy="619200"/>
          </a:xfrm>
          <a:prstGeom prst="rect">
            <a:avLst/>
          </a:prstGeom>
        </p:spPr>
      </p:pic>
      <p:pic>
        <p:nvPicPr>
          <p:cNvPr id="18" name="Picture 17" descr="logo.png"/>
          <p:cNvPicPr>
            <a:picLocks noChangeAspect="1"/>
          </p:cNvPicPr>
          <p:nvPr userDrawn="1"/>
        </p:nvPicPr>
        <p:blipFill>
          <a:blip r:embed="rId11" cstate="screen">
            <a:lum bright="100000"/>
          </a:blip>
          <a:stretch>
            <a:fillRect/>
          </a:stretch>
        </p:blipFill>
        <p:spPr>
          <a:xfrm>
            <a:off x="8547934" y="6237384"/>
            <a:ext cx="929570" cy="648000"/>
          </a:xfrm>
          <a:prstGeom prst="rect">
            <a:avLst/>
          </a:prstGeom>
        </p:spPr>
      </p:pic>
      <p:sp>
        <p:nvSpPr>
          <p:cNvPr id="22" name="Rectangle 2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pic>
        <p:nvPicPr>
          <p:cNvPr id="23" name="Picture 22" descr="capgemini logo.png"/>
          <p:cNvPicPr>
            <a:picLocks noChangeAspect="1"/>
          </p:cNvPicPr>
          <p:nvPr userDrawn="1"/>
        </p:nvPicPr>
        <p:blipFill>
          <a:blip r:embed="rId12" cstate="screen">
            <a:lum bright="100000"/>
          </a:blip>
          <a:stretch>
            <a:fillRect/>
          </a:stretch>
        </p:blipFill>
        <p:spPr>
          <a:xfrm>
            <a:off x="495300" y="6381328"/>
            <a:ext cx="1560000" cy="335172"/>
          </a:xfrm>
          <a:prstGeom prst="rect">
            <a:avLst/>
          </a:prstGeom>
        </p:spPr>
      </p:pic>
    </p:spTree>
    <p:extLst>
      <p:ext uri="{BB962C8B-B14F-4D97-AF65-F5344CB8AC3E}">
        <p14:creationId xmlns:p14="http://schemas.microsoft.com/office/powerpoint/2010/main" xmlns="" val="1861365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9971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68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79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089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099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109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81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91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201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18" Type="http://schemas.openxmlformats.org/officeDocument/2006/relationships/tags" Target="../tags/tag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tags" Target="../tags/tag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tags" Target="../tags/tag5.xml"/><Relationship Id="rId10" Type="http://schemas.openxmlformats.org/officeDocument/2006/relationships/theme" Target="../theme/theme1.xml"/><Relationship Id="rId19"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13" Type="http://schemas.openxmlformats.org/officeDocument/2006/relationships/tags" Target="../tags/tag188.xml"/><Relationship Id="rId18" Type="http://schemas.openxmlformats.org/officeDocument/2006/relationships/oleObject" Target="../embeddings/oleObject42.bin"/><Relationship Id="rId3" Type="http://schemas.openxmlformats.org/officeDocument/2006/relationships/slideLayout" Target="../slideLayouts/slideLayout62.xml"/><Relationship Id="rId21" Type="http://schemas.openxmlformats.org/officeDocument/2006/relationships/image" Target="../media/image8.png"/><Relationship Id="rId7" Type="http://schemas.openxmlformats.org/officeDocument/2006/relationships/slideLayout" Target="../slideLayouts/slideLayout66.xml"/><Relationship Id="rId12" Type="http://schemas.openxmlformats.org/officeDocument/2006/relationships/tags" Target="../tags/tag187.xml"/><Relationship Id="rId17" Type="http://schemas.openxmlformats.org/officeDocument/2006/relationships/tags" Target="../tags/tag192.xml"/><Relationship Id="rId2" Type="http://schemas.openxmlformats.org/officeDocument/2006/relationships/slideLayout" Target="../slideLayouts/slideLayout61.xml"/><Relationship Id="rId16" Type="http://schemas.openxmlformats.org/officeDocument/2006/relationships/tags" Target="../tags/tag191.xml"/><Relationship Id="rId20" Type="http://schemas.openxmlformats.org/officeDocument/2006/relationships/image" Target="../media/image7.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ags" Target="../tags/tag186.xml"/><Relationship Id="rId5" Type="http://schemas.openxmlformats.org/officeDocument/2006/relationships/slideLayout" Target="../slideLayouts/slideLayout64.xml"/><Relationship Id="rId15" Type="http://schemas.openxmlformats.org/officeDocument/2006/relationships/tags" Target="../tags/tag190.xml"/><Relationship Id="rId10" Type="http://schemas.openxmlformats.org/officeDocument/2006/relationships/tags" Target="../tags/tag185.xml"/><Relationship Id="rId19" Type="http://schemas.openxmlformats.org/officeDocument/2006/relationships/image" Target="../media/image2.png"/><Relationship Id="rId4" Type="http://schemas.openxmlformats.org/officeDocument/2006/relationships/slideLayout" Target="../slideLayouts/slideLayout63.xml"/><Relationship Id="rId9" Type="http://schemas.openxmlformats.org/officeDocument/2006/relationships/vmlDrawing" Target="../drawings/vmlDrawing42.vml"/><Relationship Id="rId14" Type="http://schemas.openxmlformats.org/officeDocument/2006/relationships/tags" Target="../tags/tag189.xml"/></Relationships>
</file>

<file path=ppt/slideMasters/_rels/slideMaster11.xml.rels><?xml version="1.0" encoding="UTF-8" standalone="yes"?>
<Relationships xmlns="http://schemas.openxmlformats.org/package/2006/relationships"><Relationship Id="rId8" Type="http://schemas.openxmlformats.org/officeDocument/2006/relationships/vmlDrawing" Target="../drawings/vmlDrawing49.vml"/><Relationship Id="rId13" Type="http://schemas.openxmlformats.org/officeDocument/2006/relationships/tags" Target="../tags/tag215.xml"/><Relationship Id="rId18" Type="http://schemas.openxmlformats.org/officeDocument/2006/relationships/image" Target="../media/image2.png"/><Relationship Id="rId3" Type="http://schemas.openxmlformats.org/officeDocument/2006/relationships/slideLayout" Target="../slideLayouts/slideLayout69.xml"/><Relationship Id="rId7" Type="http://schemas.openxmlformats.org/officeDocument/2006/relationships/theme" Target="../theme/theme11.xml"/><Relationship Id="rId12" Type="http://schemas.openxmlformats.org/officeDocument/2006/relationships/tags" Target="../tags/tag214.xml"/><Relationship Id="rId17" Type="http://schemas.openxmlformats.org/officeDocument/2006/relationships/oleObject" Target="../embeddings/oleObject49.bin"/><Relationship Id="rId2" Type="http://schemas.openxmlformats.org/officeDocument/2006/relationships/slideLayout" Target="../slideLayouts/slideLayout68.xml"/><Relationship Id="rId16" Type="http://schemas.openxmlformats.org/officeDocument/2006/relationships/tags" Target="../tags/tag218.xml"/><Relationship Id="rId20" Type="http://schemas.openxmlformats.org/officeDocument/2006/relationships/image" Target="../media/image8.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tags" Target="../tags/tag213.xml"/><Relationship Id="rId5" Type="http://schemas.openxmlformats.org/officeDocument/2006/relationships/slideLayout" Target="../slideLayouts/slideLayout71.xml"/><Relationship Id="rId15" Type="http://schemas.openxmlformats.org/officeDocument/2006/relationships/tags" Target="../tags/tag217.xml"/><Relationship Id="rId10" Type="http://schemas.openxmlformats.org/officeDocument/2006/relationships/tags" Target="../tags/tag212.xml"/><Relationship Id="rId19" Type="http://schemas.openxmlformats.org/officeDocument/2006/relationships/image" Target="../media/image7.png"/><Relationship Id="rId4" Type="http://schemas.openxmlformats.org/officeDocument/2006/relationships/slideLayout" Target="../slideLayouts/slideLayout70.xml"/><Relationship Id="rId9" Type="http://schemas.openxmlformats.org/officeDocument/2006/relationships/tags" Target="../tags/tag211.xml"/><Relationship Id="rId14" Type="http://schemas.openxmlformats.org/officeDocument/2006/relationships/tags" Target="../tags/tag21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ags" Target="../tags/tag238.xml"/><Relationship Id="rId18" Type="http://schemas.openxmlformats.org/officeDocument/2006/relationships/tags" Target="../tags/tag243.xml"/><Relationship Id="rId3" Type="http://schemas.openxmlformats.org/officeDocument/2006/relationships/slideLayout" Target="../slideLayouts/slideLayout75.xml"/><Relationship Id="rId21" Type="http://schemas.openxmlformats.org/officeDocument/2006/relationships/image" Target="../media/image2.png"/><Relationship Id="rId7" Type="http://schemas.openxmlformats.org/officeDocument/2006/relationships/slideLayout" Target="../slideLayouts/slideLayout79.xml"/><Relationship Id="rId12" Type="http://schemas.openxmlformats.org/officeDocument/2006/relationships/tags" Target="../tags/tag237.xml"/><Relationship Id="rId17" Type="http://schemas.openxmlformats.org/officeDocument/2006/relationships/tags" Target="../tags/tag242.xml"/><Relationship Id="rId2" Type="http://schemas.openxmlformats.org/officeDocument/2006/relationships/slideLayout" Target="../slideLayouts/slideLayout74.xml"/><Relationship Id="rId16" Type="http://schemas.openxmlformats.org/officeDocument/2006/relationships/tags" Target="../tags/tag241.xml"/><Relationship Id="rId20" Type="http://schemas.openxmlformats.org/officeDocument/2006/relationships/oleObject" Target="../embeddings/oleObject55.bin"/><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vmlDrawing" Target="../drawings/vmlDrawing55.vml"/><Relationship Id="rId5" Type="http://schemas.openxmlformats.org/officeDocument/2006/relationships/slideLayout" Target="../slideLayouts/slideLayout77.xml"/><Relationship Id="rId15" Type="http://schemas.openxmlformats.org/officeDocument/2006/relationships/tags" Target="../tags/tag240.xml"/><Relationship Id="rId10" Type="http://schemas.openxmlformats.org/officeDocument/2006/relationships/theme" Target="../theme/theme12.xml"/><Relationship Id="rId19" Type="http://schemas.openxmlformats.org/officeDocument/2006/relationships/tags" Target="../tags/tag244.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tags" Target="../tags/tag23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ags" Target="../tags/tag273.xml"/><Relationship Id="rId18" Type="http://schemas.openxmlformats.org/officeDocument/2006/relationships/tags" Target="../tags/tag278.xml"/><Relationship Id="rId3" Type="http://schemas.openxmlformats.org/officeDocument/2006/relationships/slideLayout" Target="../slideLayouts/slideLayout84.xml"/><Relationship Id="rId21" Type="http://schemas.openxmlformats.org/officeDocument/2006/relationships/image" Target="../media/image2.png"/><Relationship Id="rId7" Type="http://schemas.openxmlformats.org/officeDocument/2006/relationships/slideLayout" Target="../slideLayouts/slideLayout88.xml"/><Relationship Id="rId12" Type="http://schemas.openxmlformats.org/officeDocument/2006/relationships/tags" Target="../tags/tag272.xml"/><Relationship Id="rId17" Type="http://schemas.openxmlformats.org/officeDocument/2006/relationships/tags" Target="../tags/tag277.xml"/><Relationship Id="rId2" Type="http://schemas.openxmlformats.org/officeDocument/2006/relationships/slideLayout" Target="../slideLayouts/slideLayout83.xml"/><Relationship Id="rId16" Type="http://schemas.openxmlformats.org/officeDocument/2006/relationships/tags" Target="../tags/tag276.xml"/><Relationship Id="rId20" Type="http://schemas.openxmlformats.org/officeDocument/2006/relationships/oleObject" Target="../embeddings/oleObject64.bin"/><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vmlDrawing" Target="../drawings/vmlDrawing64.vml"/><Relationship Id="rId5" Type="http://schemas.openxmlformats.org/officeDocument/2006/relationships/slideLayout" Target="../slideLayouts/slideLayout86.xml"/><Relationship Id="rId15" Type="http://schemas.openxmlformats.org/officeDocument/2006/relationships/tags" Target="../tags/tag275.xml"/><Relationship Id="rId10" Type="http://schemas.openxmlformats.org/officeDocument/2006/relationships/theme" Target="../theme/theme13.xml"/><Relationship Id="rId19" Type="http://schemas.openxmlformats.org/officeDocument/2006/relationships/tags" Target="../tags/tag279.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tags" Target="../tags/tag274.xml"/></Relationships>
</file>

<file path=ppt/slideMasters/_rels/slideMaster14.xml.rels><?xml version="1.0" encoding="UTF-8" standalone="yes"?>
<Relationships xmlns="http://schemas.openxmlformats.org/package/2006/relationships"><Relationship Id="rId8" Type="http://schemas.openxmlformats.org/officeDocument/2006/relationships/vmlDrawing" Target="../drawings/vmlDrawing73.vml"/><Relationship Id="rId13" Type="http://schemas.openxmlformats.org/officeDocument/2006/relationships/tags" Target="../tags/tag311.xml"/><Relationship Id="rId18" Type="http://schemas.openxmlformats.org/officeDocument/2006/relationships/image" Target="../media/image2.png"/><Relationship Id="rId3" Type="http://schemas.openxmlformats.org/officeDocument/2006/relationships/slideLayout" Target="../slideLayouts/slideLayout93.xml"/><Relationship Id="rId7" Type="http://schemas.openxmlformats.org/officeDocument/2006/relationships/theme" Target="../theme/theme14.xml"/><Relationship Id="rId12" Type="http://schemas.openxmlformats.org/officeDocument/2006/relationships/tags" Target="../tags/tag310.xml"/><Relationship Id="rId17" Type="http://schemas.openxmlformats.org/officeDocument/2006/relationships/oleObject" Target="../embeddings/oleObject73.bin"/><Relationship Id="rId2" Type="http://schemas.openxmlformats.org/officeDocument/2006/relationships/slideLayout" Target="../slideLayouts/slideLayout92.xml"/><Relationship Id="rId16" Type="http://schemas.openxmlformats.org/officeDocument/2006/relationships/tags" Target="../tags/tag314.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ags" Target="../tags/tag309.xml"/><Relationship Id="rId5" Type="http://schemas.openxmlformats.org/officeDocument/2006/relationships/slideLayout" Target="../slideLayouts/slideLayout95.xml"/><Relationship Id="rId15" Type="http://schemas.openxmlformats.org/officeDocument/2006/relationships/tags" Target="../tags/tag313.xml"/><Relationship Id="rId10" Type="http://schemas.openxmlformats.org/officeDocument/2006/relationships/tags" Target="../tags/tag308.xml"/><Relationship Id="rId4" Type="http://schemas.openxmlformats.org/officeDocument/2006/relationships/slideLayout" Target="../slideLayouts/slideLayout94.xml"/><Relationship Id="rId9" Type="http://schemas.openxmlformats.org/officeDocument/2006/relationships/tags" Target="../tags/tag307.xml"/><Relationship Id="rId14" Type="http://schemas.openxmlformats.org/officeDocument/2006/relationships/tags" Target="../tags/tag312.xml"/></Relationships>
</file>

<file path=ppt/slideMasters/_rels/slideMaster15.xml.rels><?xml version="1.0" encoding="UTF-8" standalone="yes"?>
<Relationships xmlns="http://schemas.openxmlformats.org/package/2006/relationships"><Relationship Id="rId8" Type="http://schemas.openxmlformats.org/officeDocument/2006/relationships/vmlDrawing" Target="../drawings/vmlDrawing79.vml"/><Relationship Id="rId13" Type="http://schemas.openxmlformats.org/officeDocument/2006/relationships/tags" Target="../tags/tag331.xml"/><Relationship Id="rId18" Type="http://schemas.openxmlformats.org/officeDocument/2006/relationships/image" Target="../media/image2.png"/><Relationship Id="rId3" Type="http://schemas.openxmlformats.org/officeDocument/2006/relationships/slideLayout" Target="../slideLayouts/slideLayout99.xml"/><Relationship Id="rId7" Type="http://schemas.openxmlformats.org/officeDocument/2006/relationships/theme" Target="../theme/theme15.xml"/><Relationship Id="rId12" Type="http://schemas.openxmlformats.org/officeDocument/2006/relationships/tags" Target="../tags/tag330.xml"/><Relationship Id="rId17" Type="http://schemas.openxmlformats.org/officeDocument/2006/relationships/oleObject" Target="../embeddings/oleObject79.bin"/><Relationship Id="rId2" Type="http://schemas.openxmlformats.org/officeDocument/2006/relationships/slideLayout" Target="../slideLayouts/slideLayout98.xml"/><Relationship Id="rId16" Type="http://schemas.openxmlformats.org/officeDocument/2006/relationships/tags" Target="../tags/tag334.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tags" Target="../tags/tag329.xml"/><Relationship Id="rId5" Type="http://schemas.openxmlformats.org/officeDocument/2006/relationships/slideLayout" Target="../slideLayouts/slideLayout101.xml"/><Relationship Id="rId15" Type="http://schemas.openxmlformats.org/officeDocument/2006/relationships/tags" Target="../tags/tag333.xml"/><Relationship Id="rId10" Type="http://schemas.openxmlformats.org/officeDocument/2006/relationships/tags" Target="../tags/tag328.xml"/><Relationship Id="rId4" Type="http://schemas.openxmlformats.org/officeDocument/2006/relationships/slideLayout" Target="../slideLayouts/slideLayout100.xml"/><Relationship Id="rId9" Type="http://schemas.openxmlformats.org/officeDocument/2006/relationships/tags" Target="../tags/tag327.xml"/><Relationship Id="rId14" Type="http://schemas.openxmlformats.org/officeDocument/2006/relationships/tags" Target="../tags/tag332.xml"/></Relationships>
</file>

<file path=ppt/slideMasters/_rels/slideMaster16.xml.rels><?xml version="1.0" encoding="UTF-8" standalone="yes"?>
<Relationships xmlns="http://schemas.openxmlformats.org/package/2006/relationships"><Relationship Id="rId8" Type="http://schemas.openxmlformats.org/officeDocument/2006/relationships/tags" Target="../tags/tag351.xml"/><Relationship Id="rId13" Type="http://schemas.openxmlformats.org/officeDocument/2006/relationships/image" Target="../media/image2.png"/><Relationship Id="rId3" Type="http://schemas.openxmlformats.org/officeDocument/2006/relationships/vmlDrawing" Target="../drawings/vmlDrawing85.vml"/><Relationship Id="rId7" Type="http://schemas.openxmlformats.org/officeDocument/2006/relationships/tags" Target="../tags/tag350.xml"/><Relationship Id="rId12" Type="http://schemas.openxmlformats.org/officeDocument/2006/relationships/oleObject" Target="../embeddings/oleObject85.bin"/><Relationship Id="rId2" Type="http://schemas.openxmlformats.org/officeDocument/2006/relationships/theme" Target="../theme/theme16.xml"/><Relationship Id="rId1" Type="http://schemas.openxmlformats.org/officeDocument/2006/relationships/slideLayout" Target="../slideLayouts/slideLayout103.xml"/><Relationship Id="rId6" Type="http://schemas.openxmlformats.org/officeDocument/2006/relationships/tags" Target="../tags/tag349.xml"/><Relationship Id="rId11" Type="http://schemas.openxmlformats.org/officeDocument/2006/relationships/tags" Target="../tags/tag354.xml"/><Relationship Id="rId5" Type="http://schemas.openxmlformats.org/officeDocument/2006/relationships/tags" Target="../tags/tag348.xml"/><Relationship Id="rId10" Type="http://schemas.openxmlformats.org/officeDocument/2006/relationships/tags" Target="../tags/tag353.xml"/><Relationship Id="rId4" Type="http://schemas.openxmlformats.org/officeDocument/2006/relationships/tags" Target="../tags/tag347.xml"/><Relationship Id="rId9" Type="http://schemas.openxmlformats.org/officeDocument/2006/relationships/tags" Target="../tags/tag352.xml"/></Relationships>
</file>

<file path=ppt/slideMasters/_rels/slideMaster17.xml.rels><?xml version="1.0" encoding="UTF-8" standalone="yes"?>
<Relationships xmlns="http://schemas.openxmlformats.org/package/2006/relationships"><Relationship Id="rId8" Type="http://schemas.openxmlformats.org/officeDocument/2006/relationships/tags" Target="../tags/tag361.xml"/><Relationship Id="rId13" Type="http://schemas.openxmlformats.org/officeDocument/2006/relationships/oleObject" Target="../embeddings/oleObject87.bin"/><Relationship Id="rId18" Type="http://schemas.openxmlformats.org/officeDocument/2006/relationships/hyperlink" Target="http://www.linkedin.com/company/capgemini" TargetMode="External"/><Relationship Id="rId3" Type="http://schemas.openxmlformats.org/officeDocument/2006/relationships/tags" Target="../tags/tag356.xml"/><Relationship Id="rId21" Type="http://schemas.openxmlformats.org/officeDocument/2006/relationships/image" Target="../media/image48.png"/><Relationship Id="rId7" Type="http://schemas.openxmlformats.org/officeDocument/2006/relationships/tags" Target="../tags/tag360.xml"/><Relationship Id="rId12" Type="http://schemas.openxmlformats.org/officeDocument/2006/relationships/tags" Target="../tags/tag365.xml"/><Relationship Id="rId17" Type="http://schemas.openxmlformats.org/officeDocument/2006/relationships/image" Target="../media/image46.png"/><Relationship Id="rId25" Type="http://schemas.openxmlformats.org/officeDocument/2006/relationships/image" Target="../media/image17.gif"/><Relationship Id="rId2" Type="http://schemas.openxmlformats.org/officeDocument/2006/relationships/vmlDrawing" Target="../drawings/vmlDrawing87.vml"/><Relationship Id="rId16" Type="http://schemas.openxmlformats.org/officeDocument/2006/relationships/hyperlink" Target="http://www.facebook.com/Capgemini" TargetMode="External"/><Relationship Id="rId20" Type="http://schemas.openxmlformats.org/officeDocument/2006/relationships/hyperlink" Target="http://www.twitter.com/capgemini" TargetMode="External"/><Relationship Id="rId1" Type="http://schemas.openxmlformats.org/officeDocument/2006/relationships/theme" Target="../theme/theme17.xml"/><Relationship Id="rId6" Type="http://schemas.openxmlformats.org/officeDocument/2006/relationships/tags" Target="../tags/tag359.xml"/><Relationship Id="rId11" Type="http://schemas.openxmlformats.org/officeDocument/2006/relationships/tags" Target="../tags/tag364.xml"/><Relationship Id="rId24" Type="http://schemas.openxmlformats.org/officeDocument/2006/relationships/hyperlink" Target="http://www.slideshare.net/capgemini" TargetMode="External"/><Relationship Id="rId5" Type="http://schemas.openxmlformats.org/officeDocument/2006/relationships/tags" Target="../tags/tag358.xml"/><Relationship Id="rId15" Type="http://schemas.openxmlformats.org/officeDocument/2006/relationships/image" Target="../media/image4.emf"/><Relationship Id="rId23" Type="http://schemas.openxmlformats.org/officeDocument/2006/relationships/image" Target="../media/image49.png"/><Relationship Id="rId10" Type="http://schemas.openxmlformats.org/officeDocument/2006/relationships/tags" Target="../tags/tag363.xml"/><Relationship Id="rId19" Type="http://schemas.openxmlformats.org/officeDocument/2006/relationships/image" Target="../media/image47.png"/><Relationship Id="rId4" Type="http://schemas.openxmlformats.org/officeDocument/2006/relationships/tags" Target="../tags/tag357.xml"/><Relationship Id="rId9" Type="http://schemas.openxmlformats.org/officeDocument/2006/relationships/tags" Target="../tags/tag362.xml"/><Relationship Id="rId14" Type="http://schemas.openxmlformats.org/officeDocument/2006/relationships/image" Target="../media/image45.tiff"/><Relationship Id="rId22" Type="http://schemas.openxmlformats.org/officeDocument/2006/relationships/hyperlink" Target="http://www.youtube.com/capgemini" TargetMode="External"/></Relationships>
</file>

<file path=ppt/slideMasters/_rels/slideMaster18.xml.rels><?xml version="1.0" encoding="UTF-8" standalone="yes"?>
<Relationships xmlns="http://schemas.openxmlformats.org/package/2006/relationships"><Relationship Id="rId8" Type="http://schemas.openxmlformats.org/officeDocument/2006/relationships/vmlDrawing" Target="../drawings/vmlDrawing88.vml"/><Relationship Id="rId13" Type="http://schemas.openxmlformats.org/officeDocument/2006/relationships/tags" Target="../tags/tag370.xml"/><Relationship Id="rId18" Type="http://schemas.openxmlformats.org/officeDocument/2006/relationships/image" Target="../media/image2.png"/><Relationship Id="rId3" Type="http://schemas.openxmlformats.org/officeDocument/2006/relationships/slideLayout" Target="../slideLayouts/slideLayout106.xml"/><Relationship Id="rId7" Type="http://schemas.openxmlformats.org/officeDocument/2006/relationships/theme" Target="../theme/theme18.xml"/><Relationship Id="rId12" Type="http://schemas.openxmlformats.org/officeDocument/2006/relationships/tags" Target="../tags/tag369.xml"/><Relationship Id="rId17" Type="http://schemas.openxmlformats.org/officeDocument/2006/relationships/oleObject" Target="../embeddings/oleObject88.bin"/><Relationship Id="rId2" Type="http://schemas.openxmlformats.org/officeDocument/2006/relationships/slideLayout" Target="../slideLayouts/slideLayout105.xml"/><Relationship Id="rId16" Type="http://schemas.openxmlformats.org/officeDocument/2006/relationships/tags" Target="../tags/tag373.xml"/><Relationship Id="rId20" Type="http://schemas.openxmlformats.org/officeDocument/2006/relationships/image" Target="../media/image8.png"/><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tags" Target="../tags/tag368.xml"/><Relationship Id="rId5" Type="http://schemas.openxmlformats.org/officeDocument/2006/relationships/slideLayout" Target="../slideLayouts/slideLayout108.xml"/><Relationship Id="rId15" Type="http://schemas.openxmlformats.org/officeDocument/2006/relationships/tags" Target="../tags/tag372.xml"/><Relationship Id="rId10" Type="http://schemas.openxmlformats.org/officeDocument/2006/relationships/tags" Target="../tags/tag367.xml"/><Relationship Id="rId19" Type="http://schemas.openxmlformats.org/officeDocument/2006/relationships/image" Target="../media/image7.png"/><Relationship Id="rId4" Type="http://schemas.openxmlformats.org/officeDocument/2006/relationships/slideLayout" Target="../slideLayouts/slideLayout107.xml"/><Relationship Id="rId9" Type="http://schemas.openxmlformats.org/officeDocument/2006/relationships/tags" Target="../tags/tag366.xml"/><Relationship Id="rId14" Type="http://schemas.openxmlformats.org/officeDocument/2006/relationships/tags" Target="../tags/tag371.xml"/></Relationships>
</file>

<file path=ppt/slideMasters/_rels/slideMaster19.xml.rels><?xml version="1.0" encoding="UTF-8" standalone="yes"?>
<Relationships xmlns="http://schemas.openxmlformats.org/package/2006/relationships"><Relationship Id="rId8" Type="http://schemas.openxmlformats.org/officeDocument/2006/relationships/tags" Target="../tags/tag394.xml"/><Relationship Id="rId13" Type="http://schemas.openxmlformats.org/officeDocument/2006/relationships/tags" Target="../tags/tag399.xml"/><Relationship Id="rId18" Type="http://schemas.openxmlformats.org/officeDocument/2006/relationships/image" Target="../media/image4.emf"/><Relationship Id="rId26" Type="http://schemas.openxmlformats.org/officeDocument/2006/relationships/image" Target="../media/image16.png"/><Relationship Id="rId3" Type="http://schemas.openxmlformats.org/officeDocument/2006/relationships/slideLayout" Target="../slideLayouts/slideLayout112.xml"/><Relationship Id="rId21" Type="http://schemas.openxmlformats.org/officeDocument/2006/relationships/hyperlink" Target="http://www.linkedin.com/company/capgemini" TargetMode="External"/><Relationship Id="rId7" Type="http://schemas.openxmlformats.org/officeDocument/2006/relationships/tags" Target="../tags/tag393.xml"/><Relationship Id="rId12" Type="http://schemas.openxmlformats.org/officeDocument/2006/relationships/tags" Target="../tags/tag398.xml"/><Relationship Id="rId17" Type="http://schemas.openxmlformats.org/officeDocument/2006/relationships/image" Target="../media/image12.tiff"/><Relationship Id="rId25" Type="http://schemas.openxmlformats.org/officeDocument/2006/relationships/hyperlink" Target="http://www.youtube.com/capgemini" TargetMode="External"/><Relationship Id="rId2" Type="http://schemas.openxmlformats.org/officeDocument/2006/relationships/slideLayout" Target="../slideLayouts/slideLayout111.xml"/><Relationship Id="rId16" Type="http://schemas.openxmlformats.org/officeDocument/2006/relationships/oleObject" Target="../embeddings/oleObject94.bin"/><Relationship Id="rId20" Type="http://schemas.openxmlformats.org/officeDocument/2006/relationships/image" Target="../media/image13.png"/><Relationship Id="rId1" Type="http://schemas.openxmlformats.org/officeDocument/2006/relationships/slideLayout" Target="../slideLayouts/slideLayout110.xml"/><Relationship Id="rId6" Type="http://schemas.openxmlformats.org/officeDocument/2006/relationships/tags" Target="../tags/tag392.xml"/><Relationship Id="rId11" Type="http://schemas.openxmlformats.org/officeDocument/2006/relationships/tags" Target="../tags/tag397.xml"/><Relationship Id="rId24" Type="http://schemas.openxmlformats.org/officeDocument/2006/relationships/image" Target="../media/image15.png"/><Relationship Id="rId5" Type="http://schemas.openxmlformats.org/officeDocument/2006/relationships/vmlDrawing" Target="../drawings/vmlDrawing94.vml"/><Relationship Id="rId15" Type="http://schemas.openxmlformats.org/officeDocument/2006/relationships/tags" Target="../tags/tag401.xml"/><Relationship Id="rId23" Type="http://schemas.openxmlformats.org/officeDocument/2006/relationships/hyperlink" Target="http://www.twitter.com/capgemini" TargetMode="External"/><Relationship Id="rId28" Type="http://schemas.openxmlformats.org/officeDocument/2006/relationships/image" Target="../media/image17.gif"/><Relationship Id="rId10" Type="http://schemas.openxmlformats.org/officeDocument/2006/relationships/tags" Target="../tags/tag396.xml"/><Relationship Id="rId19" Type="http://schemas.openxmlformats.org/officeDocument/2006/relationships/hyperlink" Target="http://www.facebook.com/Capgemini" TargetMode="External"/><Relationship Id="rId4" Type="http://schemas.openxmlformats.org/officeDocument/2006/relationships/theme" Target="../theme/theme19.xml"/><Relationship Id="rId9" Type="http://schemas.openxmlformats.org/officeDocument/2006/relationships/tags" Target="../tags/tag395.xml"/><Relationship Id="rId14" Type="http://schemas.openxmlformats.org/officeDocument/2006/relationships/tags" Target="../tags/tag400.xml"/><Relationship Id="rId22" Type="http://schemas.openxmlformats.org/officeDocument/2006/relationships/image" Target="../media/image14.png"/><Relationship Id="rId27" Type="http://schemas.openxmlformats.org/officeDocument/2006/relationships/hyperlink" Target="http://www.slideshare.net/capgemini"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image" Target="../media/image13.png"/><Relationship Id="rId26" Type="http://schemas.openxmlformats.org/officeDocument/2006/relationships/image" Target="../media/image17.gif"/><Relationship Id="rId3" Type="http://schemas.openxmlformats.org/officeDocument/2006/relationships/vmlDrawing" Target="../drawings/vmlDrawing8.vml"/><Relationship Id="rId21" Type="http://schemas.openxmlformats.org/officeDocument/2006/relationships/hyperlink" Target="http://www.twitter.com/capgemini" TargetMode="Externa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hyperlink" Target="http://www.facebook.com/Capgemini" TargetMode="External"/><Relationship Id="rId25" Type="http://schemas.openxmlformats.org/officeDocument/2006/relationships/hyperlink" Target="http://www.slideshare.net/capgemini" TargetMode="External"/><Relationship Id="rId2" Type="http://schemas.openxmlformats.org/officeDocument/2006/relationships/theme" Target="../theme/theme2.xml"/><Relationship Id="rId16" Type="http://schemas.openxmlformats.org/officeDocument/2006/relationships/image" Target="../media/image4.emf"/><Relationship Id="rId20" Type="http://schemas.openxmlformats.org/officeDocument/2006/relationships/image" Target="../media/image14.png"/><Relationship Id="rId1" Type="http://schemas.openxmlformats.org/officeDocument/2006/relationships/slideLayout" Target="../slideLayouts/slideLayout10.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image" Target="../media/image16.png"/><Relationship Id="rId5" Type="http://schemas.openxmlformats.org/officeDocument/2006/relationships/tags" Target="../tags/tag35.xml"/><Relationship Id="rId15" Type="http://schemas.openxmlformats.org/officeDocument/2006/relationships/image" Target="../media/image12.tiff"/><Relationship Id="rId23" Type="http://schemas.openxmlformats.org/officeDocument/2006/relationships/hyperlink" Target="http://www.youtube.com/capgemini" TargetMode="External"/><Relationship Id="rId10" Type="http://schemas.openxmlformats.org/officeDocument/2006/relationships/tags" Target="../tags/tag40.xml"/><Relationship Id="rId19" Type="http://schemas.openxmlformats.org/officeDocument/2006/relationships/hyperlink" Target="http://www.linkedin.com/company/capgemini" TargetMode="Externa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oleObject" Target="../embeddings/oleObject8.bin"/><Relationship Id="rId22" Type="http://schemas.openxmlformats.org/officeDocument/2006/relationships/image" Target="../media/image15.png"/></Relationships>
</file>

<file path=ppt/slideMasters/_rels/slideMaster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vmlDrawing" Target="../drawings/vmlDrawing10.vml"/><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4.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55.xml"/><Relationship Id="rId18" Type="http://schemas.openxmlformats.org/officeDocument/2006/relationships/tags" Target="../tags/tag60.xml"/><Relationship Id="rId3" Type="http://schemas.openxmlformats.org/officeDocument/2006/relationships/slideLayout" Target="../slideLayouts/slideLayout25.xml"/><Relationship Id="rId21" Type="http://schemas.openxmlformats.org/officeDocument/2006/relationships/image" Target="../media/image7.png"/><Relationship Id="rId7" Type="http://schemas.openxmlformats.org/officeDocument/2006/relationships/slideLayout" Target="../slideLayouts/slideLayout29.xml"/><Relationship Id="rId12" Type="http://schemas.openxmlformats.org/officeDocument/2006/relationships/tags" Target="../tags/tag54.xml"/><Relationship Id="rId17" Type="http://schemas.openxmlformats.org/officeDocument/2006/relationships/tags" Target="../tags/tag59.xml"/><Relationship Id="rId2" Type="http://schemas.openxmlformats.org/officeDocument/2006/relationships/slideLayout" Target="../slideLayouts/slideLayout24.xml"/><Relationship Id="rId16" Type="http://schemas.openxmlformats.org/officeDocument/2006/relationships/tags" Target="../tags/tag58.xml"/><Relationship Id="rId20" Type="http://schemas.openxmlformats.org/officeDocument/2006/relationships/image" Target="../media/image2.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ags" Target="../tags/tag53.xml"/><Relationship Id="rId5" Type="http://schemas.openxmlformats.org/officeDocument/2006/relationships/slideLayout" Target="../slideLayouts/slideLayout27.xml"/><Relationship Id="rId15" Type="http://schemas.openxmlformats.org/officeDocument/2006/relationships/tags" Target="../tags/tag57.xml"/><Relationship Id="rId10" Type="http://schemas.openxmlformats.org/officeDocument/2006/relationships/vmlDrawing" Target="../drawings/vmlDrawing11.vml"/><Relationship Id="rId19" Type="http://schemas.openxmlformats.org/officeDocument/2006/relationships/oleObject" Target="../embeddings/oleObject11.bin"/><Relationship Id="rId4" Type="http://schemas.openxmlformats.org/officeDocument/2006/relationships/slideLayout" Target="../slideLayouts/slideLayout26.xml"/><Relationship Id="rId9" Type="http://schemas.openxmlformats.org/officeDocument/2006/relationships/theme" Target="../theme/theme5.xml"/><Relationship Id="rId14" Type="http://schemas.openxmlformats.org/officeDocument/2006/relationships/tags" Target="../tags/tag56.xml"/><Relationship Id="rId22"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ags" Target="../tags/tag75.xml"/><Relationship Id="rId18" Type="http://schemas.openxmlformats.org/officeDocument/2006/relationships/tags" Target="../tags/tag80.xml"/><Relationship Id="rId3" Type="http://schemas.openxmlformats.org/officeDocument/2006/relationships/slideLayout" Target="../slideLayouts/slideLayout33.xml"/><Relationship Id="rId21" Type="http://schemas.openxmlformats.org/officeDocument/2006/relationships/image" Target="../media/image2.png"/><Relationship Id="rId7" Type="http://schemas.openxmlformats.org/officeDocument/2006/relationships/slideLayout" Target="../slideLayouts/slideLayout37.xml"/><Relationship Id="rId12" Type="http://schemas.openxmlformats.org/officeDocument/2006/relationships/tags" Target="../tags/tag74.xml"/><Relationship Id="rId17" Type="http://schemas.openxmlformats.org/officeDocument/2006/relationships/tags" Target="../tags/tag79.xml"/><Relationship Id="rId2" Type="http://schemas.openxmlformats.org/officeDocument/2006/relationships/slideLayout" Target="../slideLayouts/slideLayout32.xml"/><Relationship Id="rId16" Type="http://schemas.openxmlformats.org/officeDocument/2006/relationships/tags" Target="../tags/tag78.xml"/><Relationship Id="rId20" Type="http://schemas.openxmlformats.org/officeDocument/2006/relationships/oleObject" Target="../embeddings/oleObject16.bin"/><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vmlDrawing" Target="../drawings/vmlDrawing16.vml"/><Relationship Id="rId5" Type="http://schemas.openxmlformats.org/officeDocument/2006/relationships/slideLayout" Target="../slideLayouts/slideLayout35.xml"/><Relationship Id="rId15" Type="http://schemas.openxmlformats.org/officeDocument/2006/relationships/tags" Target="../tags/tag77.xml"/><Relationship Id="rId23" Type="http://schemas.openxmlformats.org/officeDocument/2006/relationships/image" Target="../media/image8.png"/><Relationship Id="rId10" Type="http://schemas.openxmlformats.org/officeDocument/2006/relationships/theme" Target="../theme/theme6.xml"/><Relationship Id="rId19" Type="http://schemas.openxmlformats.org/officeDocument/2006/relationships/tags" Target="../tags/tag8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ags" Target="../tags/tag76.xml"/><Relationship Id="rId22"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vmlDrawing" Target="../drawings/vmlDrawing22.vml"/><Relationship Id="rId13" Type="http://schemas.openxmlformats.org/officeDocument/2006/relationships/tags" Target="../tags/tag105.xml"/><Relationship Id="rId18" Type="http://schemas.openxmlformats.org/officeDocument/2006/relationships/image" Target="../media/image2.png"/><Relationship Id="rId3" Type="http://schemas.openxmlformats.org/officeDocument/2006/relationships/slideLayout" Target="../slideLayouts/slideLayout42.xml"/><Relationship Id="rId7" Type="http://schemas.openxmlformats.org/officeDocument/2006/relationships/theme" Target="../theme/theme7.xml"/><Relationship Id="rId12" Type="http://schemas.openxmlformats.org/officeDocument/2006/relationships/tags" Target="../tags/tag104.xml"/><Relationship Id="rId17" Type="http://schemas.openxmlformats.org/officeDocument/2006/relationships/oleObject" Target="../embeddings/oleObject22.bin"/><Relationship Id="rId2" Type="http://schemas.openxmlformats.org/officeDocument/2006/relationships/slideLayout" Target="../slideLayouts/slideLayout41.xml"/><Relationship Id="rId16" Type="http://schemas.openxmlformats.org/officeDocument/2006/relationships/tags" Target="../tags/tag108.xml"/><Relationship Id="rId20" Type="http://schemas.openxmlformats.org/officeDocument/2006/relationships/image" Target="../media/image8.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tags" Target="../tags/tag103.xml"/><Relationship Id="rId5" Type="http://schemas.openxmlformats.org/officeDocument/2006/relationships/slideLayout" Target="../slideLayouts/slideLayout44.xml"/><Relationship Id="rId15" Type="http://schemas.openxmlformats.org/officeDocument/2006/relationships/tags" Target="../tags/tag107.xml"/><Relationship Id="rId10" Type="http://schemas.openxmlformats.org/officeDocument/2006/relationships/tags" Target="../tags/tag102.xml"/><Relationship Id="rId19" Type="http://schemas.openxmlformats.org/officeDocument/2006/relationships/image" Target="../media/image7.png"/><Relationship Id="rId4" Type="http://schemas.openxmlformats.org/officeDocument/2006/relationships/slideLayout" Target="../slideLayouts/slideLayout43.xml"/><Relationship Id="rId9" Type="http://schemas.openxmlformats.org/officeDocument/2006/relationships/tags" Target="../tags/tag101.xml"/><Relationship Id="rId14" Type="http://schemas.openxmlformats.org/officeDocument/2006/relationships/tags" Target="../tags/tag106.xml"/></Relationships>
</file>

<file path=ppt/slideMasters/_rels/slideMaster8.xml.rels><?xml version="1.0" encoding="UTF-8" standalone="yes"?>
<Relationships xmlns="http://schemas.openxmlformats.org/package/2006/relationships"><Relationship Id="rId8" Type="http://schemas.openxmlformats.org/officeDocument/2006/relationships/vmlDrawing" Target="../drawings/vmlDrawing28.vml"/><Relationship Id="rId13" Type="http://schemas.openxmlformats.org/officeDocument/2006/relationships/tags" Target="../tags/tag131.xml"/><Relationship Id="rId18" Type="http://schemas.openxmlformats.org/officeDocument/2006/relationships/image" Target="../media/image2.png"/><Relationship Id="rId3" Type="http://schemas.openxmlformats.org/officeDocument/2006/relationships/slideLayout" Target="../slideLayouts/slideLayout48.xml"/><Relationship Id="rId7" Type="http://schemas.openxmlformats.org/officeDocument/2006/relationships/theme" Target="../theme/theme8.xml"/><Relationship Id="rId12" Type="http://schemas.openxmlformats.org/officeDocument/2006/relationships/tags" Target="../tags/tag130.xml"/><Relationship Id="rId17" Type="http://schemas.openxmlformats.org/officeDocument/2006/relationships/oleObject" Target="../embeddings/oleObject28.bin"/><Relationship Id="rId2" Type="http://schemas.openxmlformats.org/officeDocument/2006/relationships/slideLayout" Target="../slideLayouts/slideLayout47.xml"/><Relationship Id="rId16" Type="http://schemas.openxmlformats.org/officeDocument/2006/relationships/tags" Target="../tags/tag134.xml"/><Relationship Id="rId20" Type="http://schemas.openxmlformats.org/officeDocument/2006/relationships/image" Target="../media/image8.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tags" Target="../tags/tag129.xml"/><Relationship Id="rId5" Type="http://schemas.openxmlformats.org/officeDocument/2006/relationships/slideLayout" Target="../slideLayouts/slideLayout50.xml"/><Relationship Id="rId15" Type="http://schemas.openxmlformats.org/officeDocument/2006/relationships/tags" Target="../tags/tag133.xml"/><Relationship Id="rId10" Type="http://schemas.openxmlformats.org/officeDocument/2006/relationships/tags" Target="../tags/tag128.xml"/><Relationship Id="rId19" Type="http://schemas.openxmlformats.org/officeDocument/2006/relationships/image" Target="../media/image7.png"/><Relationship Id="rId4" Type="http://schemas.openxmlformats.org/officeDocument/2006/relationships/slideLayout" Target="../slideLayouts/slideLayout49.xml"/><Relationship Id="rId9" Type="http://schemas.openxmlformats.org/officeDocument/2006/relationships/tags" Target="../tags/tag127.xml"/><Relationship Id="rId14" Type="http://schemas.openxmlformats.org/officeDocument/2006/relationships/tags" Target="../tags/tag13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ags" Target="../tags/tag155.xml"/><Relationship Id="rId18" Type="http://schemas.openxmlformats.org/officeDocument/2006/relationships/tags" Target="../tags/tag160.xml"/><Relationship Id="rId3" Type="http://schemas.openxmlformats.org/officeDocument/2006/relationships/slideLayout" Target="../slideLayouts/slideLayout54.xml"/><Relationship Id="rId21" Type="http://schemas.openxmlformats.org/officeDocument/2006/relationships/image" Target="../media/image7.png"/><Relationship Id="rId7" Type="http://schemas.openxmlformats.org/officeDocument/2006/relationships/slideLayout" Target="../slideLayouts/slideLayout58.xml"/><Relationship Id="rId12" Type="http://schemas.openxmlformats.org/officeDocument/2006/relationships/tags" Target="../tags/tag154.xml"/><Relationship Id="rId17" Type="http://schemas.openxmlformats.org/officeDocument/2006/relationships/tags" Target="../tags/tag159.xml"/><Relationship Id="rId2" Type="http://schemas.openxmlformats.org/officeDocument/2006/relationships/slideLayout" Target="../slideLayouts/slideLayout53.xml"/><Relationship Id="rId16" Type="http://schemas.openxmlformats.org/officeDocument/2006/relationships/tags" Target="../tags/tag158.xml"/><Relationship Id="rId20" Type="http://schemas.openxmlformats.org/officeDocument/2006/relationships/image" Target="../media/image2.pn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tags" Target="../tags/tag153.xml"/><Relationship Id="rId5" Type="http://schemas.openxmlformats.org/officeDocument/2006/relationships/slideLayout" Target="../slideLayouts/slideLayout56.xml"/><Relationship Id="rId15" Type="http://schemas.openxmlformats.org/officeDocument/2006/relationships/tags" Target="../tags/tag157.xml"/><Relationship Id="rId10" Type="http://schemas.openxmlformats.org/officeDocument/2006/relationships/vmlDrawing" Target="../drawings/vmlDrawing34.vml"/><Relationship Id="rId19" Type="http://schemas.openxmlformats.org/officeDocument/2006/relationships/oleObject" Target="../embeddings/oleObject34.bin"/><Relationship Id="rId4" Type="http://schemas.openxmlformats.org/officeDocument/2006/relationships/slideLayout" Target="../slideLayouts/slideLayout55.xml"/><Relationship Id="rId9" Type="http://schemas.openxmlformats.org/officeDocument/2006/relationships/theme" Target="../theme/theme9.xml"/><Relationship Id="rId14" Type="http://schemas.openxmlformats.org/officeDocument/2006/relationships/tags" Target="../tags/tag156.xml"/><Relationship Id="rId22"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163"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n-lt"/>
                <a:cs typeface="Helvetica Light"/>
              </a:rPr>
              <a:t>Copyright © </a:t>
            </a:r>
            <a:r>
              <a:rPr lang="en-US" altLang="en-US" sz="700" b="0" i="0" noProof="0" dirty="0" err="1" smtClean="0">
                <a:solidFill>
                  <a:schemeClr val="tx2"/>
                </a:solidFill>
                <a:latin typeface="+mn-lt"/>
                <a:cs typeface="Helvetica Light"/>
              </a:rPr>
              <a:t>Capgemini</a:t>
            </a:r>
            <a:r>
              <a:rPr lang="en-US" altLang="en-US" sz="700" b="0" i="0" noProof="0" dirty="0" smtClean="0">
                <a:solidFill>
                  <a:schemeClr val="tx2"/>
                </a:solidFill>
                <a:latin typeface="+mn-lt"/>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chemeClr val="tx2"/>
                </a:solidFill>
                <a:latin typeface="+mn-lt"/>
              </a:rPr>
              <a:t>Docker</a:t>
            </a:r>
            <a:r>
              <a:rPr lang="en-US" sz="700" dirty="0" smtClean="0">
                <a:solidFill>
                  <a:schemeClr val="tx2"/>
                </a:solidFill>
                <a:latin typeface="+mn-lt"/>
              </a:rPr>
              <a:t> Training| Oct</a:t>
            </a:r>
            <a:r>
              <a:rPr lang="en-US" sz="700" baseline="0" dirty="0" smtClean="0">
                <a:solidFill>
                  <a:schemeClr val="tx2"/>
                </a:solidFill>
                <a:latin typeface="+mn-lt"/>
              </a:rPr>
              <a:t> 2015</a:t>
            </a:r>
            <a:r>
              <a:rPr lang="en-US" sz="700" kern="1200" dirty="0" smtClean="0">
                <a:solidFill>
                  <a:schemeClr val="tx2"/>
                </a:solidFill>
                <a:latin typeface="+mn-lt"/>
                <a:ea typeface="+mn-ea"/>
                <a:cs typeface="+mn-cs"/>
              </a:rPr>
              <a:t> | </a:t>
            </a:r>
            <a:r>
              <a:rPr lang="en-US" sz="700" dirty="0" smtClean="0">
                <a:solidFill>
                  <a:schemeClr val="tx2"/>
                </a:solidFill>
                <a:latin typeface="+mn-lt"/>
              </a:rPr>
              <a:t>Financial Services</a:t>
            </a:r>
            <a:endParaRPr lang="en-US" sz="700" dirty="0">
              <a:solidFill>
                <a:schemeClr val="tx2"/>
              </a:solidFill>
              <a:latin typeface="+mn-lt"/>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28" r:id="rId1"/>
    <p:sldLayoutId id="2147483965" r:id="rId2"/>
    <p:sldLayoutId id="2147483966" r:id="rId3"/>
    <p:sldLayoutId id="2147483962" r:id="rId4"/>
    <p:sldLayoutId id="2147483963" r:id="rId5"/>
    <p:sldLayoutId id="2147483968" r:id="rId6"/>
    <p:sldLayoutId id="2147483934" r:id="rId7"/>
    <p:sldLayoutId id="2147484174" r:id="rId8"/>
    <p:sldLayoutId id="2147484175"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80930" name="think-cell Slide" r:id="rId18" imgW="360" imgH="360" progId="">
              <p:embed/>
            </p:oleObj>
          </a:graphicData>
        </a:graphic>
      </p:graphicFrame>
      <p:sp>
        <p:nvSpPr>
          <p:cNvPr id="2" name="Title Placeholder 1"/>
          <p:cNvSpPr>
            <a:spLocks noGrp="1"/>
          </p:cNvSpPr>
          <p:nvPr>
            <p:ph type="title"/>
            <p:custDataLst>
              <p:tags r:id="rId10"/>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1"/>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2"/>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4"/>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5"/>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6"/>
            </p:custDataLst>
          </p:nvPr>
        </p:nvPicPr>
        <p:blipFill>
          <a:blip r:embed="rId19"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7"/>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Footer_PPT Template_2.png"/>
          <p:cNvPicPr preferRelativeResize="0">
            <a:picLocks/>
          </p:cNvPicPr>
          <p:nvPr userDrawn="1"/>
        </p:nvPicPr>
        <p:blipFill>
          <a:blip r:embed="rId20" cstate="screen"/>
          <a:stretch>
            <a:fillRect/>
          </a:stretch>
        </p:blipFill>
        <p:spPr>
          <a:xfrm>
            <a:off x="0" y="6238800"/>
            <a:ext cx="9906000" cy="619200"/>
          </a:xfrm>
          <a:prstGeom prst="rect">
            <a:avLst/>
          </a:prstGeom>
        </p:spPr>
      </p:pic>
      <p:pic>
        <p:nvPicPr>
          <p:cNvPr id="17" name="Picture 16" descr="logo.png"/>
          <p:cNvPicPr>
            <a:picLocks noChangeAspect="1"/>
          </p:cNvPicPr>
          <p:nvPr userDrawn="1"/>
        </p:nvPicPr>
        <p:blipFill>
          <a:blip r:embed="rId21" cstate="screen">
            <a:lum bright="100000"/>
          </a:blip>
          <a:stretch>
            <a:fillRect/>
          </a:stretch>
        </p:blipFill>
        <p:spPr>
          <a:xfrm>
            <a:off x="8547934" y="6237384"/>
            <a:ext cx="929570" cy="648000"/>
          </a:xfrm>
          <a:prstGeom prst="rect">
            <a:avLst/>
          </a:prstGeom>
        </p:spPr>
      </p:pic>
      <p:sp>
        <p:nvSpPr>
          <p:cNvPr id="18" name="Rectangle 1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50" r:id="rId1"/>
    <p:sldLayoutId id="2147484053" r:id="rId2"/>
    <p:sldLayoutId id="2147484054" r:id="rId3"/>
    <p:sldLayoutId id="2147484055" r:id="rId4"/>
    <p:sldLayoutId id="2147484056" r:id="rId5"/>
    <p:sldLayoutId id="2147484057" r:id="rId6"/>
    <p:sldLayoutId id="2147484058" r:id="rId7"/>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92194" name="think-cell Slide" r:id="rId17" imgW="360" imgH="360" progId="">
              <p:embed/>
            </p:oleObj>
          </a:graphicData>
        </a:graphic>
      </p:graphicFrame>
      <p:sp>
        <p:nvSpPr>
          <p:cNvPr id="2" name="Title Placeholder 1"/>
          <p:cNvSpPr>
            <a:spLocks noGrp="1"/>
          </p:cNvSpPr>
          <p:nvPr>
            <p:ph type="title"/>
            <p:custDataLst>
              <p:tags r:id="rId9"/>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1"/>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2"/>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3"/>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4"/>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5"/>
            </p:custDataLst>
          </p:nvPr>
        </p:nvPicPr>
        <p:blipFill>
          <a:blip r:embed="rId18"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6"/>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Footer_PPT Template_2.png"/>
          <p:cNvPicPr preferRelativeResize="0">
            <a:picLocks/>
          </p:cNvPicPr>
          <p:nvPr userDrawn="1"/>
        </p:nvPicPr>
        <p:blipFill>
          <a:blip r:embed="rId19" cstate="screen"/>
          <a:stretch>
            <a:fillRect/>
          </a:stretch>
        </p:blipFill>
        <p:spPr>
          <a:xfrm>
            <a:off x="0" y="6238800"/>
            <a:ext cx="9906000" cy="619200"/>
          </a:xfrm>
          <a:prstGeom prst="rect">
            <a:avLst/>
          </a:prstGeom>
        </p:spPr>
      </p:pic>
      <p:pic>
        <p:nvPicPr>
          <p:cNvPr id="17" name="Picture 16" descr="logo.png"/>
          <p:cNvPicPr>
            <a:picLocks noChangeAspect="1"/>
          </p:cNvPicPr>
          <p:nvPr userDrawn="1"/>
        </p:nvPicPr>
        <p:blipFill>
          <a:blip r:embed="rId20" cstate="screen">
            <a:lum bright="100000"/>
          </a:blip>
          <a:stretch>
            <a:fillRect/>
          </a:stretch>
        </p:blipFill>
        <p:spPr>
          <a:xfrm>
            <a:off x="8547934" y="6237384"/>
            <a:ext cx="929570" cy="648000"/>
          </a:xfrm>
          <a:prstGeom prst="rect">
            <a:avLst/>
          </a:prstGeom>
        </p:spPr>
      </p:pic>
      <p:sp>
        <p:nvSpPr>
          <p:cNvPr id="18" name="Rectangle 1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60" r:id="rId1"/>
    <p:sldLayoutId id="2147484063" r:id="rId2"/>
    <p:sldLayoutId id="2147484064" r:id="rId3"/>
    <p:sldLayoutId id="2147484065" r:id="rId4"/>
    <p:sldLayoutId id="2147484066" r:id="rId5"/>
    <p:sldLayoutId id="2147484067" r:id="rId6"/>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78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9152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02786" name="think-cell Slide" r:id="rId17" imgW="360" imgH="360" progId="">
              <p:embed/>
            </p:oleObj>
          </a:graphicData>
        </a:graphic>
      </p:graphicFrame>
      <p:sp>
        <p:nvSpPr>
          <p:cNvPr id="2" name="Title Placeholder 1"/>
          <p:cNvSpPr>
            <a:spLocks noGrp="1"/>
          </p:cNvSpPr>
          <p:nvPr>
            <p:ph type="title"/>
            <p:custDataLst>
              <p:tags r:id="rId9"/>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1"/>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2"/>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3"/>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4"/>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5"/>
            </p:custDataLst>
          </p:nvPr>
        </p:nvPicPr>
        <p:blipFill>
          <a:blip r:embed="rId18"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6"/>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14050" name="think-cell Slide" r:id="rId17" imgW="360" imgH="360" progId="">
              <p:embed/>
            </p:oleObj>
          </a:graphicData>
        </a:graphic>
      </p:graphicFrame>
      <p:sp>
        <p:nvSpPr>
          <p:cNvPr id="2" name="Title Placeholder 1"/>
          <p:cNvSpPr>
            <a:spLocks noGrp="1"/>
          </p:cNvSpPr>
          <p:nvPr>
            <p:ph type="title"/>
            <p:custDataLst>
              <p:tags r:id="rId9"/>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1"/>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2"/>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3"/>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4"/>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5"/>
            </p:custDataLst>
          </p:nvPr>
        </p:nvPicPr>
        <p:blipFill>
          <a:blip r:embed="rId18"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6"/>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26338" name="think-cell Slide" r:id="rId12" imgW="360" imgH="360" progId="">
              <p:embed/>
            </p:oleObj>
          </a:graphicData>
        </a:graphic>
      </p:graphicFrame>
      <p:sp>
        <p:nvSpPr>
          <p:cNvPr id="2" name="Title Placeholder 1"/>
          <p:cNvSpPr>
            <a:spLocks noGrp="1"/>
          </p:cNvSpPr>
          <p:nvPr>
            <p:ph type="title"/>
            <p:custDataLst>
              <p:tags r:id="rId4"/>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5"/>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6"/>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7"/>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8"/>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9"/>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0"/>
            </p:custDataLst>
          </p:nvPr>
        </p:nvPicPr>
        <p:blipFill>
          <a:blip r:embed="rId1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1"/>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73" r:id="rId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756738" name="think-cell Slide" r:id="rId13" imgW="360" imgH="360" progId="">
              <p:embed/>
            </p:oleObj>
          </a:graphicData>
        </a:graphic>
      </p:graphicFrame>
      <p:sp>
        <p:nvSpPr>
          <p:cNvPr id="357" name="Rectangle 7"/>
          <p:cNvSpPr/>
          <p:nvPr>
            <p:custDataLst>
              <p:tags r:id="rId3"/>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latin typeface="Arial"/>
              <a:cs typeface="Arial"/>
            </a:endParaRPr>
          </a:p>
        </p:txBody>
      </p:sp>
      <p:pic>
        <p:nvPicPr>
          <p:cNvPr id="8" name="Image 10" descr="Capgemini_logo_lr.tif"/>
          <p:cNvPicPr>
            <a:picLocks noChangeAspect="1"/>
          </p:cNvPicPr>
          <p:nvPr>
            <p:custDataLst>
              <p:tags r:id="rId4"/>
            </p:custDataLst>
          </p:nvPr>
        </p:nvPicPr>
        <p:blipFill>
          <a:blip r:embed="rId14" cstate="email"/>
          <a:stretch>
            <a:fillRect/>
          </a:stretch>
        </p:blipFill>
        <p:spPr>
          <a:xfrm>
            <a:off x="690573" y="930776"/>
            <a:ext cx="3154765" cy="776000"/>
          </a:xfrm>
          <a:prstGeom prst="rect">
            <a:avLst/>
          </a:prstGeom>
        </p:spPr>
      </p:pic>
      <p:pic>
        <p:nvPicPr>
          <p:cNvPr id="9" name="Picture 104" descr="C:\Users\UserSim\Desktop\Capgemini\moto.emf"/>
          <p:cNvPicPr>
            <a:picLocks noChangeAspect="1" noChangeArrowheads="1"/>
          </p:cNvPicPr>
          <p:nvPr>
            <p:custDataLst>
              <p:tags r:id="rId5"/>
            </p:custDataLst>
          </p:nvPr>
        </p:nvPicPr>
        <p:blipFill>
          <a:blip r:embed="rId15" cstate="email"/>
          <a:srcRect/>
          <a:stretch>
            <a:fillRect/>
          </a:stretch>
        </p:blipFill>
        <p:spPr bwMode="auto">
          <a:xfrm>
            <a:off x="5491631" y="1173628"/>
            <a:ext cx="3645293" cy="290298"/>
          </a:xfrm>
          <a:prstGeom prst="rect">
            <a:avLst/>
          </a:prstGeom>
          <a:noFill/>
        </p:spPr>
      </p:pic>
      <p:sp>
        <p:nvSpPr>
          <p:cNvPr id="13" name="Rectangle 12"/>
          <p:cNvSpPr/>
          <p:nvPr>
            <p:custDataLst>
              <p:tags r:id="rId6"/>
            </p:custDataLst>
          </p:nvPr>
        </p:nvSpPr>
        <p:spPr>
          <a:xfrm>
            <a:off x="5523919" y="6379674"/>
            <a:ext cx="4382083" cy="282207"/>
          </a:xfrm>
          <a:prstGeom prst="rect">
            <a:avLst/>
          </a:prstGeom>
        </p:spPr>
        <p:txBody>
          <a:bodyPr wrap="square" lIns="33059" tIns="33059" rIns="330588" bIns="33059" anchor="b" anchorCtr="0">
            <a:spAutoFit/>
          </a:bodyPr>
          <a:lstStyle/>
          <a:p>
            <a:pPr algn="r"/>
            <a:r>
              <a:rPr lang="en-US" sz="700" dirty="0">
                <a:solidFill>
                  <a:prstClr val="white"/>
                </a:solidFill>
                <a:latin typeface="Arial"/>
                <a:cs typeface="Arial"/>
              </a:rPr>
              <a:t>The information contained in this presentation is proprietary.</a:t>
            </a:r>
          </a:p>
          <a:p>
            <a:pPr algn="r"/>
            <a:r>
              <a:rPr lang="en-US" sz="700" dirty="0">
                <a:solidFill>
                  <a:prstClr val="white"/>
                </a:solidFill>
                <a:latin typeface="Arial"/>
                <a:cs typeface="Arial"/>
              </a:rPr>
              <a:t>© 2015 Capgemini. All rights reserved.</a:t>
            </a:r>
          </a:p>
        </p:txBody>
      </p:sp>
      <p:sp>
        <p:nvSpPr>
          <p:cNvPr id="15" name="Rectangle 14"/>
          <p:cNvSpPr/>
          <p:nvPr>
            <p:custDataLst>
              <p:tags r:id="rId7"/>
            </p:custDataLst>
          </p:nvPr>
        </p:nvSpPr>
        <p:spPr>
          <a:xfrm>
            <a:off x="6982879" y="5457935"/>
            <a:ext cx="2923122" cy="380480"/>
          </a:xfrm>
          <a:prstGeom prst="rect">
            <a:avLst/>
          </a:prstGeom>
        </p:spPr>
        <p:txBody>
          <a:bodyPr wrap="none" lIns="36000" tIns="36000" rIns="360000" bIns="36000" anchor="b" anchorCtr="0">
            <a:spAutoFit/>
          </a:bodyPr>
          <a:lstStyle/>
          <a:p>
            <a:pPr algn="r"/>
            <a:r>
              <a:rPr lang="en-US" sz="2000" b="1" dirty="0">
                <a:solidFill>
                  <a:prstClr val="white"/>
                </a:solidFill>
                <a:latin typeface="Arial" pitchFamily="34" charset="0"/>
                <a:cs typeface="Arial" pitchFamily="34" charset="0"/>
              </a:rPr>
              <a:t>www.capgemini.com</a:t>
            </a:r>
          </a:p>
        </p:txBody>
      </p:sp>
      <p:pic>
        <p:nvPicPr>
          <p:cNvPr id="16" name="Picture 3" descr="C:\Users\UserSim\Desktop\DS_icons\128x128 shadows\facebook.png">
            <a:hlinkClick r:id="rId16"/>
          </p:cNvPr>
          <p:cNvPicPr>
            <a:picLocks noChangeAspect="1" noChangeArrowheads="1"/>
          </p:cNvPicPr>
          <p:nvPr>
            <p:custDataLst>
              <p:tags r:id="rId8"/>
            </p:custDataLst>
          </p:nvPr>
        </p:nvPicPr>
        <p:blipFill>
          <a:blip r:embed="rId17" cstate="email"/>
          <a:srcRect/>
          <a:stretch>
            <a:fillRect/>
          </a:stretch>
        </p:blipFill>
        <p:spPr bwMode="auto">
          <a:xfrm>
            <a:off x="7939255" y="5932547"/>
            <a:ext cx="278223" cy="263770"/>
          </a:xfrm>
          <a:prstGeom prst="rect">
            <a:avLst/>
          </a:prstGeom>
          <a:noFill/>
        </p:spPr>
      </p:pic>
      <p:pic>
        <p:nvPicPr>
          <p:cNvPr id="17" name="Picture 4" descr="C:\Users\UserSim\Desktop\DS_icons\128x128 shadows\linkedin.png">
            <a:hlinkClick r:id="rId18"/>
          </p:cNvPr>
          <p:cNvPicPr>
            <a:picLocks noChangeAspect="1" noChangeArrowheads="1"/>
          </p:cNvPicPr>
          <p:nvPr>
            <p:custDataLst>
              <p:tags r:id="rId9"/>
            </p:custDataLst>
          </p:nvPr>
        </p:nvPicPr>
        <p:blipFill>
          <a:blip r:embed="rId19"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0"/>
          </p:cNvPr>
          <p:cNvPicPr>
            <a:picLocks noChangeAspect="1" noChangeArrowheads="1"/>
          </p:cNvPicPr>
          <p:nvPr>
            <p:custDataLst>
              <p:tags r:id="rId10"/>
            </p:custDataLst>
          </p:nvPr>
        </p:nvPicPr>
        <p:blipFill>
          <a:blip r:embed="rId21"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2"/>
          </p:cNvPr>
          <p:cNvPicPr>
            <a:picLocks noChangeAspect="1" noChangeArrowheads="1"/>
          </p:cNvPicPr>
          <p:nvPr>
            <p:custDataLst>
              <p:tags r:id="rId11"/>
            </p:custDataLst>
          </p:nvPr>
        </p:nvPicPr>
        <p:blipFill>
          <a:blip r:embed="rId23" cstate="email"/>
          <a:srcRect/>
          <a:stretch>
            <a:fillRect/>
          </a:stretch>
        </p:blipFill>
        <p:spPr bwMode="auto">
          <a:xfrm>
            <a:off x="9242223" y="5932547"/>
            <a:ext cx="281314" cy="266700"/>
          </a:xfrm>
          <a:prstGeom prst="rect">
            <a:avLst/>
          </a:prstGeom>
          <a:noFill/>
        </p:spPr>
      </p:pic>
      <p:pic>
        <p:nvPicPr>
          <p:cNvPr id="20" name="Image 22" descr="Picto_Slideshare.gif">
            <a:hlinkClick r:id="rId24"/>
          </p:cNvPr>
          <p:cNvPicPr preferRelativeResize="0">
            <a:picLocks/>
          </p:cNvPicPr>
          <p:nvPr>
            <p:custDataLst>
              <p:tags r:id="rId12"/>
            </p:custDataLst>
          </p:nvPr>
        </p:nvPicPr>
        <p:blipFill>
          <a:blip r:embed="rId25" cstate="email"/>
          <a:srcRect l="4793" t="6316" r="5718" b="7969"/>
          <a:stretch>
            <a:fillRect/>
          </a:stretch>
        </p:blipFill>
        <p:spPr>
          <a:xfrm>
            <a:off x="8613170" y="5932553"/>
            <a:ext cx="233362" cy="238125"/>
          </a:xfrm>
          <a:prstGeom prst="roundRect">
            <a:avLst/>
          </a:prstGeom>
          <a:effectLst>
            <a:outerShdw blurRad="38100" dist="25400" dir="5400000" sx="98000" sy="98000" algn="t" rotWithShape="0">
              <a:schemeClr val="tx2">
                <a:alpha val="51000"/>
              </a:schemeClr>
            </a:outerShdw>
          </a:effectLst>
        </p:spPr>
      </p:pic>
      <p:sp>
        <p:nvSpPr>
          <p:cNvPr id="14" name="Title Placeholder 13"/>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Tree>
    <p:extLst>
      <p:ext uri="{BB962C8B-B14F-4D97-AF65-F5344CB8AC3E}">
        <p14:creationId xmlns="" xmlns:p14="http://schemas.microsoft.com/office/powerpoint/2010/main" val="3100870587"/>
      </p:ext>
    </p:extLst>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788482" name="think-cell Slide" r:id="rId17" imgW="360" imgH="360" progId="">
              <p:embed/>
            </p:oleObj>
          </a:graphicData>
        </a:graphic>
      </p:graphicFrame>
      <p:sp>
        <p:nvSpPr>
          <p:cNvPr id="2" name="Title Placeholder 1"/>
          <p:cNvSpPr>
            <a:spLocks noGrp="1"/>
          </p:cNvSpPr>
          <p:nvPr>
            <p:ph type="title"/>
            <p:custDataLst>
              <p:tags r:id="rId9"/>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1"/>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2"/>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3"/>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4"/>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5"/>
            </p:custDataLst>
          </p:nvPr>
        </p:nvPicPr>
        <p:blipFill>
          <a:blip r:embed="rId18"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6"/>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Footer_PPT Template_2.png"/>
          <p:cNvPicPr preferRelativeResize="0">
            <a:picLocks/>
          </p:cNvPicPr>
          <p:nvPr userDrawn="1"/>
        </p:nvPicPr>
        <p:blipFill>
          <a:blip r:embed="rId19" cstate="screen"/>
          <a:stretch>
            <a:fillRect/>
          </a:stretch>
        </p:blipFill>
        <p:spPr>
          <a:xfrm>
            <a:off x="0" y="6238800"/>
            <a:ext cx="9906000" cy="619200"/>
          </a:xfrm>
          <a:prstGeom prst="rect">
            <a:avLst/>
          </a:prstGeom>
        </p:spPr>
      </p:pic>
      <p:pic>
        <p:nvPicPr>
          <p:cNvPr id="17" name="Picture 16" descr="logo.png"/>
          <p:cNvPicPr>
            <a:picLocks noChangeAspect="1"/>
          </p:cNvPicPr>
          <p:nvPr userDrawn="1"/>
        </p:nvPicPr>
        <p:blipFill>
          <a:blip r:embed="rId20" cstate="screen">
            <a:lum bright="100000"/>
          </a:blip>
          <a:stretch>
            <a:fillRect/>
          </a:stretch>
        </p:blipFill>
        <p:spPr>
          <a:xfrm>
            <a:off x="8547934" y="6237384"/>
            <a:ext cx="929570" cy="648000"/>
          </a:xfrm>
          <a:prstGeom prst="rect">
            <a:avLst/>
          </a:prstGeom>
        </p:spPr>
      </p:pic>
      <p:sp>
        <p:nvSpPr>
          <p:cNvPr id="18" name="Rectangle 1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Capgemini.  All </a:t>
            </a:r>
            <a:r>
              <a:rPr lang="en-US" sz="700" dirty="0">
                <a:solidFill>
                  <a:prstClr val="white"/>
                </a:solidFill>
                <a:cs typeface="Arial" pitchFamily="34" charset="0"/>
              </a:rPr>
              <a:t>rights reserved.</a:t>
            </a:r>
            <a:endParaRPr lang="en-GB" sz="700"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835586" name="think-cell Slide" r:id="rId16" imgW="360" imgH="360" progId="">
              <p:embed/>
            </p:oleObj>
          </a:graphicData>
        </a:graphic>
      </p:graphicFrame>
      <p:sp>
        <p:nvSpPr>
          <p:cNvPr id="357" name="Rectangle 7"/>
          <p:cNvSpPr/>
          <p:nvPr>
            <p:custDataLst>
              <p:tags r:id="rId6"/>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14400"/>
            <a:endParaRPr lang="en-US" sz="1000" dirty="0" smtClean="0">
              <a:solidFill>
                <a:prstClr val="white"/>
              </a:solidFill>
              <a:latin typeface="Arial"/>
              <a:cs typeface="Arial"/>
            </a:endParaRPr>
          </a:p>
        </p:txBody>
      </p:sp>
      <p:pic>
        <p:nvPicPr>
          <p:cNvPr id="8" name="Image 10" descr="Capgemini_logo_lr.tif"/>
          <p:cNvPicPr>
            <a:picLocks noChangeAspect="1"/>
          </p:cNvPicPr>
          <p:nvPr>
            <p:custDataLst>
              <p:tags r:id="rId7"/>
            </p:custDataLst>
          </p:nvPr>
        </p:nvPicPr>
        <p:blipFill>
          <a:blip r:embed="rId17" cstate="email"/>
          <a:stretch>
            <a:fillRect/>
          </a:stretch>
        </p:blipFill>
        <p:spPr>
          <a:xfrm>
            <a:off x="690571" y="930776"/>
            <a:ext cx="3154765"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8" cstate="email"/>
          <a:srcRect/>
          <a:stretch>
            <a:fillRect/>
          </a:stretch>
        </p:blipFill>
        <p:spPr bwMode="auto">
          <a:xfrm>
            <a:off x="5491631" y="1173628"/>
            <a:ext cx="3645293" cy="290298"/>
          </a:xfrm>
          <a:prstGeom prst="rect">
            <a:avLst/>
          </a:prstGeom>
          <a:noFill/>
        </p:spPr>
      </p:pic>
      <p:sp>
        <p:nvSpPr>
          <p:cNvPr id="13" name="Rectangle 12"/>
          <p:cNvSpPr/>
          <p:nvPr>
            <p:custDataLst>
              <p:tags r:id="rId9"/>
            </p:custDataLst>
          </p:nvPr>
        </p:nvSpPr>
        <p:spPr>
          <a:xfrm>
            <a:off x="5523919" y="6379672"/>
            <a:ext cx="4382083" cy="282207"/>
          </a:xfrm>
          <a:prstGeom prst="rect">
            <a:avLst/>
          </a:prstGeom>
        </p:spPr>
        <p:txBody>
          <a:bodyPr wrap="square" lIns="33059" tIns="33059" rIns="330588" bIns="33059" anchor="b" anchorCtr="0">
            <a:spAutoFit/>
          </a:bodyPr>
          <a:lstStyle/>
          <a:p>
            <a:pPr algn="r" defTabSz="914400"/>
            <a:r>
              <a:rPr lang="en-US" sz="700" dirty="0">
                <a:solidFill>
                  <a:prstClr val="white"/>
                </a:solidFill>
                <a:latin typeface="Arial"/>
                <a:cs typeface="Arial"/>
              </a:rPr>
              <a:t>The information contained in this presentation is </a:t>
            </a:r>
            <a:r>
              <a:rPr lang="en-US" sz="700" dirty="0" smtClean="0">
                <a:solidFill>
                  <a:prstClr val="white"/>
                </a:solidFill>
                <a:latin typeface="Arial"/>
                <a:cs typeface="Arial"/>
              </a:rPr>
              <a:t>proprietary.</a:t>
            </a:r>
          </a:p>
          <a:p>
            <a:pPr algn="r" defTabSz="914400"/>
            <a:r>
              <a:rPr lang="en-US" sz="700" dirty="0" smtClean="0">
                <a:solidFill>
                  <a:prstClr val="white"/>
                </a:solidFill>
                <a:latin typeface="Arial"/>
                <a:cs typeface="Arial"/>
              </a:rPr>
              <a:t>© 2016 </a:t>
            </a:r>
            <a:r>
              <a:rPr lang="en-US" sz="700" dirty="0">
                <a:solidFill>
                  <a:prstClr val="white"/>
                </a:solidFill>
                <a:latin typeface="Arial"/>
                <a:cs typeface="Arial"/>
              </a:rPr>
              <a:t>Capgemini. All rights </a:t>
            </a:r>
            <a:r>
              <a:rPr lang="en-US" sz="700" dirty="0" smtClean="0">
                <a:solidFill>
                  <a:prstClr val="white"/>
                </a:solidFill>
                <a:latin typeface="Arial"/>
                <a:cs typeface="Arial"/>
              </a:rPr>
              <a:t>reserved. Rightshore</a:t>
            </a:r>
            <a:r>
              <a:rPr lang="en-US" sz="700" baseline="30000" dirty="0" smtClean="0">
                <a:solidFill>
                  <a:prstClr val="white"/>
                </a:solidFill>
                <a:latin typeface="Arial"/>
                <a:cs typeface="Arial"/>
              </a:rPr>
              <a:t>®</a:t>
            </a:r>
            <a:r>
              <a:rPr lang="en-US" sz="700" dirty="0" smtClean="0">
                <a:solidFill>
                  <a:prstClr val="white"/>
                </a:solidFill>
                <a:latin typeface="Arial"/>
                <a:cs typeface="Arial"/>
              </a:rPr>
              <a:t> is a trademark belonging to Capgemini</a:t>
            </a:r>
          </a:p>
        </p:txBody>
      </p:sp>
      <p:sp>
        <p:nvSpPr>
          <p:cNvPr id="15" name="Rectangle 14"/>
          <p:cNvSpPr/>
          <p:nvPr>
            <p:custDataLst>
              <p:tags r:id="rId10"/>
            </p:custDataLst>
          </p:nvPr>
        </p:nvSpPr>
        <p:spPr>
          <a:xfrm>
            <a:off x="6982878" y="5457935"/>
            <a:ext cx="2923122" cy="380480"/>
          </a:xfrm>
          <a:prstGeom prst="rect">
            <a:avLst/>
          </a:prstGeom>
        </p:spPr>
        <p:txBody>
          <a:bodyPr wrap="none" lIns="36000" tIns="36000" rIns="360000" bIns="36000" anchor="b" anchorCtr="0">
            <a:spAutoFit/>
          </a:bodyPr>
          <a:lstStyle/>
          <a:p>
            <a:pPr algn="r" defTabSz="914400"/>
            <a:r>
              <a:rPr lang="en-US" sz="2000" b="1" dirty="0">
                <a:solidFill>
                  <a:prstClr val="white"/>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7939254" y="5932547"/>
            <a:ext cx="278223"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9242223" y="5932547"/>
            <a:ext cx="281314"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8613170" y="5932551"/>
            <a:ext cx="233362" cy="238125"/>
          </a:xfrm>
          <a:prstGeom prst="roundRect">
            <a:avLst/>
          </a:prstGeom>
          <a:effectLst>
            <a:outerShdw blurRad="38100" dist="25400" dir="5400000" sx="98000" sy="98000" algn="t" rotWithShape="0">
              <a:schemeClr val="tx2">
                <a:alpha val="51000"/>
              </a:schemeClr>
            </a:outerShdw>
          </a:effectLst>
        </p:spPr>
      </p:pic>
      <p:sp>
        <p:nvSpPr>
          <p:cNvPr id="14" name="Title Placeholder 13"/>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Tree>
    <p:extLst>
      <p:ext uri="{BB962C8B-B14F-4D97-AF65-F5344CB8AC3E}">
        <p14:creationId xmlns:p14="http://schemas.microsoft.com/office/powerpoint/2010/main" xmlns="" val="4103249699"/>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133235" name="think-cell Slide" r:id="rId14" imgW="360" imgH="360" progId="">
              <p:embed/>
            </p:oleObj>
          </a:graphicData>
        </a:graphic>
      </p:graphicFrame>
      <p:sp>
        <p:nvSpPr>
          <p:cNvPr id="357" name="Rectangle 7"/>
          <p:cNvSpPr/>
          <p:nvPr>
            <p:custDataLst>
              <p:tags r:id="rId4"/>
            </p:custDataLst>
          </p:nvPr>
        </p:nvSpPr>
        <p:spPr bwMode="auto">
          <a:xfrm flipV="1">
            <a:off x="-1657" y="1677994"/>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5"/>
            </p:custDataLst>
          </p:nvPr>
        </p:nvPicPr>
        <p:blipFill>
          <a:blip r:embed="rId15" cstate="email"/>
          <a:stretch>
            <a:fillRect/>
          </a:stretch>
        </p:blipFill>
        <p:spPr>
          <a:xfrm>
            <a:off x="690569" y="930776"/>
            <a:ext cx="3154765" cy="776000"/>
          </a:xfrm>
          <a:prstGeom prst="rect">
            <a:avLst/>
          </a:prstGeom>
        </p:spPr>
      </p:pic>
      <p:pic>
        <p:nvPicPr>
          <p:cNvPr id="9" name="Picture 104" descr="C:\Users\UserSim\Desktop\Capgemini\moto.emf"/>
          <p:cNvPicPr>
            <a:picLocks noChangeAspect="1" noChangeArrowheads="1"/>
          </p:cNvPicPr>
          <p:nvPr>
            <p:custDataLst>
              <p:tags r:id="rId6"/>
            </p:custDataLst>
          </p:nvPr>
        </p:nvPicPr>
        <p:blipFill>
          <a:blip r:embed="rId16" cstate="email"/>
          <a:srcRect/>
          <a:stretch>
            <a:fillRect/>
          </a:stretch>
        </p:blipFill>
        <p:spPr bwMode="auto">
          <a:xfrm>
            <a:off x="5491631" y="1173628"/>
            <a:ext cx="3645293" cy="290298"/>
          </a:xfrm>
          <a:prstGeom prst="rect">
            <a:avLst/>
          </a:prstGeom>
          <a:noFill/>
        </p:spPr>
      </p:pic>
      <p:sp>
        <p:nvSpPr>
          <p:cNvPr id="13" name="Rectangle 12"/>
          <p:cNvSpPr/>
          <p:nvPr>
            <p:custDataLst>
              <p:tags r:id="rId7"/>
            </p:custDataLst>
          </p:nvPr>
        </p:nvSpPr>
        <p:spPr>
          <a:xfrm>
            <a:off x="5523917" y="6379668"/>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2015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8"/>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7"/>
          </p:cNvPr>
          <p:cNvPicPr>
            <a:picLocks noChangeAspect="1" noChangeArrowheads="1"/>
          </p:cNvPicPr>
          <p:nvPr>
            <p:custDataLst>
              <p:tags r:id="rId9"/>
            </p:custDataLst>
          </p:nvPr>
        </p:nvPicPr>
        <p:blipFill>
          <a:blip r:embed="rId18" cstate="email"/>
          <a:srcRect/>
          <a:stretch>
            <a:fillRect/>
          </a:stretch>
        </p:blipFill>
        <p:spPr bwMode="auto">
          <a:xfrm>
            <a:off x="7939252" y="5932547"/>
            <a:ext cx="278223" cy="263770"/>
          </a:xfrm>
          <a:prstGeom prst="rect">
            <a:avLst/>
          </a:prstGeom>
          <a:noFill/>
        </p:spPr>
      </p:pic>
      <p:pic>
        <p:nvPicPr>
          <p:cNvPr id="17" name="Picture 4" descr="C:\Users\UserSim\Desktop\DS_icons\128x128 shadows\linkedin.png">
            <a:hlinkClick r:id="rId19"/>
          </p:cNvPr>
          <p:cNvPicPr>
            <a:picLocks noChangeAspect="1" noChangeArrowheads="1"/>
          </p:cNvPicPr>
          <p:nvPr>
            <p:custDataLst>
              <p:tags r:id="rId10"/>
            </p:custDataLst>
          </p:nvPr>
        </p:nvPicPr>
        <p:blipFill>
          <a:blip r:embed="rId20" cstate="email"/>
          <a:srcRect/>
          <a:stretch>
            <a:fillRect/>
          </a:stretch>
        </p:blipFill>
        <p:spPr bwMode="auto">
          <a:xfrm>
            <a:off x="8274665" y="5932547"/>
            <a:ext cx="281313" cy="266700"/>
          </a:xfrm>
          <a:prstGeom prst="rect">
            <a:avLst/>
          </a:prstGeom>
          <a:noFill/>
        </p:spPr>
      </p:pic>
      <p:pic>
        <p:nvPicPr>
          <p:cNvPr id="18" name="Picture 5" descr="C:\Users\UserSim\Desktop\DS_icons\128x128 shadows\twitter.png">
            <a:hlinkClick r:id="rId21"/>
          </p:cNvPr>
          <p:cNvPicPr>
            <a:picLocks noChangeAspect="1" noChangeArrowheads="1"/>
          </p:cNvPicPr>
          <p:nvPr>
            <p:custDataLst>
              <p:tags r:id="rId11"/>
            </p:custDataLst>
          </p:nvPr>
        </p:nvPicPr>
        <p:blipFill>
          <a:blip r:embed="rId22" cstate="email"/>
          <a:srcRect/>
          <a:stretch>
            <a:fillRect/>
          </a:stretch>
        </p:blipFill>
        <p:spPr bwMode="auto">
          <a:xfrm>
            <a:off x="8903720" y="5932547"/>
            <a:ext cx="281313" cy="266700"/>
          </a:xfrm>
          <a:prstGeom prst="rect">
            <a:avLst/>
          </a:prstGeom>
          <a:noFill/>
        </p:spPr>
      </p:pic>
      <p:pic>
        <p:nvPicPr>
          <p:cNvPr id="19" name="Picture 6" descr="C:\Users\UserSim\Desktop\DS_icons\128x128 shadows\youtube.png">
            <a:hlinkClick r:id="rId23"/>
          </p:cNvPr>
          <p:cNvPicPr>
            <a:picLocks noChangeAspect="1" noChangeArrowheads="1"/>
          </p:cNvPicPr>
          <p:nvPr>
            <p:custDataLst>
              <p:tags r:id="rId12"/>
            </p:custDataLst>
          </p:nvPr>
        </p:nvPicPr>
        <p:blipFill>
          <a:blip r:embed="rId24" cstate="email"/>
          <a:srcRect/>
          <a:stretch>
            <a:fillRect/>
          </a:stretch>
        </p:blipFill>
        <p:spPr bwMode="auto">
          <a:xfrm>
            <a:off x="9242223" y="5932547"/>
            <a:ext cx="281313" cy="266700"/>
          </a:xfrm>
          <a:prstGeom prst="rect">
            <a:avLst/>
          </a:prstGeom>
          <a:noFill/>
        </p:spPr>
      </p:pic>
      <p:pic>
        <p:nvPicPr>
          <p:cNvPr id="20" name="Image 22" descr="Picto_Slideshare.gif">
            <a:hlinkClick r:id="rId25"/>
          </p:cNvPr>
          <p:cNvPicPr preferRelativeResize="0">
            <a:picLocks/>
          </p:cNvPicPr>
          <p:nvPr>
            <p:custDataLst>
              <p:tags r:id="rId13"/>
            </p:custDataLst>
          </p:nvPr>
        </p:nvPicPr>
        <p:blipFill>
          <a:blip r:embed="rId26"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61" r:id="rId1"/>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139" name="think-cell Slide" r:id="rId3" imgW="360" imgH="360" progId="">
              <p:embed/>
            </p:oleObj>
          </a:graphicData>
        </a:graphic>
      </p:graphicFrame>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5/5/2016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Advance Java - SERVLETS.pptx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971" r:id="rId1"/>
    <p:sldLayoutId id="2147483974" r:id="rId2"/>
    <p:sldLayoutId id="2147483975" r:id="rId3"/>
    <p:sldLayoutId id="2147483976" r:id="rId4"/>
    <p:sldLayoutId id="2147483977" r:id="rId5"/>
    <p:sldLayoutId id="2147483979" r:id="rId6"/>
    <p:sldLayoutId id="2147483980" r:id="rId7"/>
    <p:sldLayoutId id="2147483981" r:id="rId8"/>
    <p:sldLayoutId id="2147483982" r:id="rId9"/>
    <p:sldLayoutId id="2147483983" r:id="rId10"/>
    <p:sldLayoutId id="2147483984" r:id="rId11"/>
    <p:sldLayoutId id="2147483985"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76482" name="think-cell Slide" r:id="rId19" imgW="360" imgH="360" progId="">
              <p:embed/>
            </p:oleObj>
          </a:graphicData>
        </a:graphic>
      </p:graphicFrame>
      <p:sp>
        <p:nvSpPr>
          <p:cNvPr id="2" name="Title Placeholder 1"/>
          <p:cNvSpPr>
            <a:spLocks noGrp="1"/>
          </p:cNvSpPr>
          <p:nvPr>
            <p:ph type="title"/>
            <p:custDataLst>
              <p:tags r:id="rId11"/>
            </p:custDataLst>
          </p:nvPr>
        </p:nvSpPr>
        <p:spPr>
          <a:xfrm>
            <a:off x="8"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2"/>
            </p:custDataLst>
          </p:nvPr>
        </p:nvSpPr>
        <p:spPr>
          <a:xfrm>
            <a:off x="323398"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3"/>
            </p:custDataLst>
          </p:nvPr>
        </p:nvSpPr>
        <p:spPr>
          <a:xfrm>
            <a:off x="9567498"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4"/>
            </p:custDataLst>
          </p:nvPr>
        </p:nvSpPr>
        <p:spPr bwMode="auto">
          <a:xfrm>
            <a:off x="9"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5"/>
            </p:custDataLst>
          </p:nvPr>
        </p:nvSpPr>
        <p:spPr bwMode="auto">
          <a:xfrm>
            <a:off x="6741834" y="662341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6"/>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7"/>
            </p:custDataLst>
          </p:nvPr>
        </p:nvPicPr>
        <p:blipFill>
          <a:blip r:embed="rId20"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8"/>
            </p:custDataLst>
          </p:nvPr>
        </p:nvCxnSpPr>
        <p:spPr>
          <a:xfrm flipH="1">
            <a:off x="9"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Footer_PPT Template_2.png"/>
          <p:cNvPicPr preferRelativeResize="0">
            <a:picLocks/>
          </p:cNvPicPr>
          <p:nvPr userDrawn="1"/>
        </p:nvPicPr>
        <p:blipFill>
          <a:blip r:embed="rId21" cstate="screen"/>
          <a:stretch>
            <a:fillRect/>
          </a:stretch>
        </p:blipFill>
        <p:spPr>
          <a:xfrm>
            <a:off x="0" y="6238800"/>
            <a:ext cx="9906000" cy="619200"/>
          </a:xfrm>
          <a:prstGeom prst="rect">
            <a:avLst/>
          </a:prstGeom>
        </p:spPr>
      </p:pic>
      <p:pic>
        <p:nvPicPr>
          <p:cNvPr id="17" name="Picture 16" descr="logo.png"/>
          <p:cNvPicPr>
            <a:picLocks noChangeAspect="1"/>
          </p:cNvPicPr>
          <p:nvPr userDrawn="1"/>
        </p:nvPicPr>
        <p:blipFill>
          <a:blip r:embed="rId22" cstate="screen">
            <a:lum bright="100000"/>
          </a:blip>
          <a:stretch>
            <a:fillRect/>
          </a:stretch>
        </p:blipFill>
        <p:spPr>
          <a:xfrm>
            <a:off x="8547934" y="6237384"/>
            <a:ext cx="929570" cy="648000"/>
          </a:xfrm>
          <a:prstGeom prst="rect">
            <a:avLst/>
          </a:prstGeom>
        </p:spPr>
      </p:pic>
      <p:sp>
        <p:nvSpPr>
          <p:cNvPr id="18" name="Rectangle 1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6" r:id="rId5"/>
    <p:sldLayoutId id="2147483997" r:id="rId6"/>
    <p:sldLayoutId id="2147483998" r:id="rId7"/>
    <p:sldLayoutId id="2147483999" r:id="rId8"/>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84674" name="think-cell Slide" r:id="rId20" imgW="360" imgH="360" progId="">
              <p:embed/>
            </p:oleObj>
          </a:graphicData>
        </a:graphic>
      </p:graphicFrame>
      <p:sp>
        <p:nvSpPr>
          <p:cNvPr id="2" name="Title Placeholder 1"/>
          <p:cNvSpPr>
            <a:spLocks noGrp="1"/>
          </p:cNvSpPr>
          <p:nvPr>
            <p:ph type="title"/>
            <p:custDataLst>
              <p:tags r:id="rId12"/>
            </p:custDataLst>
          </p:nvPr>
        </p:nvSpPr>
        <p:spPr>
          <a:xfrm>
            <a:off x="6"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7"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6"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7"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4" y="662341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7"/>
            </p:custDataLst>
          </p:nvPr>
        </p:nvSpPr>
        <p:spPr>
          <a:xfrm>
            <a:off x="7487925"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7"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Footer_PPT Template_2.png"/>
          <p:cNvPicPr preferRelativeResize="0">
            <a:picLocks/>
          </p:cNvPicPr>
          <p:nvPr userDrawn="1"/>
        </p:nvPicPr>
        <p:blipFill>
          <a:blip r:embed="rId22" cstate="screen"/>
          <a:stretch>
            <a:fillRect/>
          </a:stretch>
        </p:blipFill>
        <p:spPr>
          <a:xfrm>
            <a:off x="0" y="6238800"/>
            <a:ext cx="9906000" cy="619200"/>
          </a:xfrm>
          <a:prstGeom prst="rect">
            <a:avLst/>
          </a:prstGeom>
        </p:spPr>
      </p:pic>
      <p:pic>
        <p:nvPicPr>
          <p:cNvPr id="17" name="Picture 16" descr="logo.png"/>
          <p:cNvPicPr>
            <a:picLocks noChangeAspect="1"/>
          </p:cNvPicPr>
          <p:nvPr userDrawn="1"/>
        </p:nvPicPr>
        <p:blipFill>
          <a:blip r:embed="rId23" cstate="screen">
            <a:lum bright="100000"/>
          </a:blip>
          <a:stretch>
            <a:fillRect/>
          </a:stretch>
        </p:blipFill>
        <p:spPr>
          <a:xfrm>
            <a:off x="8547934" y="6237384"/>
            <a:ext cx="929570" cy="648000"/>
          </a:xfrm>
          <a:prstGeom prst="rect">
            <a:avLst/>
          </a:prstGeom>
        </p:spPr>
      </p:pic>
      <p:sp>
        <p:nvSpPr>
          <p:cNvPr id="18" name="Rectangle 1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3" r:id="rId6"/>
    <p:sldLayoutId id="2147484014" r:id="rId7"/>
    <p:sldLayoutId id="2147484015" r:id="rId8"/>
    <p:sldLayoutId id="214748401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92866" name="think-cell Slide" r:id="rId17" imgW="360" imgH="360" progId="">
              <p:embed/>
            </p:oleObj>
          </a:graphicData>
        </a:graphic>
      </p:graphicFrame>
      <p:sp>
        <p:nvSpPr>
          <p:cNvPr id="2" name="Title Placeholder 1"/>
          <p:cNvSpPr>
            <a:spLocks noGrp="1"/>
          </p:cNvSpPr>
          <p:nvPr>
            <p:ph type="title"/>
            <p:custDataLst>
              <p:tags r:id="rId9"/>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1"/>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2"/>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3"/>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4"/>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5"/>
            </p:custDataLst>
          </p:nvPr>
        </p:nvPicPr>
        <p:blipFill>
          <a:blip r:embed="rId18"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6"/>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Footer_PPT Template_2.png"/>
          <p:cNvPicPr preferRelativeResize="0">
            <a:picLocks/>
          </p:cNvPicPr>
          <p:nvPr userDrawn="1"/>
        </p:nvPicPr>
        <p:blipFill>
          <a:blip r:embed="rId19" cstate="screen"/>
          <a:stretch>
            <a:fillRect/>
          </a:stretch>
        </p:blipFill>
        <p:spPr>
          <a:xfrm>
            <a:off x="0" y="6238800"/>
            <a:ext cx="9906000" cy="619200"/>
          </a:xfrm>
          <a:prstGeom prst="rect">
            <a:avLst/>
          </a:prstGeom>
        </p:spPr>
      </p:pic>
      <p:pic>
        <p:nvPicPr>
          <p:cNvPr id="17" name="Picture 16" descr="logo.png"/>
          <p:cNvPicPr>
            <a:picLocks noChangeAspect="1"/>
          </p:cNvPicPr>
          <p:nvPr userDrawn="1"/>
        </p:nvPicPr>
        <p:blipFill>
          <a:blip r:embed="rId20" cstate="screen">
            <a:lum bright="100000"/>
          </a:blip>
          <a:stretch>
            <a:fillRect/>
          </a:stretch>
        </p:blipFill>
        <p:spPr>
          <a:xfrm>
            <a:off x="8547934" y="6237384"/>
            <a:ext cx="929570" cy="648000"/>
          </a:xfrm>
          <a:prstGeom prst="rect">
            <a:avLst/>
          </a:prstGeom>
        </p:spPr>
      </p:pic>
      <p:sp>
        <p:nvSpPr>
          <p:cNvPr id="18" name="Rectangle 1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18" r:id="rId1"/>
    <p:sldLayoutId id="2147484021" r:id="rId2"/>
    <p:sldLayoutId id="2147484022" r:id="rId3"/>
    <p:sldLayoutId id="2147484023" r:id="rId4"/>
    <p:sldLayoutId id="2147484024" r:id="rId5"/>
    <p:sldLayoutId id="2147484025" r:id="rId6"/>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04130" name="think-cell Slide" r:id="rId17" imgW="360" imgH="360" progId="">
              <p:embed/>
            </p:oleObj>
          </a:graphicData>
        </a:graphic>
      </p:graphicFrame>
      <p:sp>
        <p:nvSpPr>
          <p:cNvPr id="2" name="Title Placeholder 1"/>
          <p:cNvSpPr>
            <a:spLocks noGrp="1"/>
          </p:cNvSpPr>
          <p:nvPr>
            <p:ph type="title"/>
            <p:custDataLst>
              <p:tags r:id="rId9"/>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1"/>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2"/>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3"/>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4"/>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5"/>
            </p:custDataLst>
          </p:nvPr>
        </p:nvPicPr>
        <p:blipFill>
          <a:blip r:embed="rId18"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6"/>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Footer_PPT Template_2.png"/>
          <p:cNvPicPr preferRelativeResize="0">
            <a:picLocks/>
          </p:cNvPicPr>
          <p:nvPr userDrawn="1"/>
        </p:nvPicPr>
        <p:blipFill>
          <a:blip r:embed="rId19" cstate="screen"/>
          <a:stretch>
            <a:fillRect/>
          </a:stretch>
        </p:blipFill>
        <p:spPr>
          <a:xfrm>
            <a:off x="0" y="6238800"/>
            <a:ext cx="9906000" cy="619200"/>
          </a:xfrm>
          <a:prstGeom prst="rect">
            <a:avLst/>
          </a:prstGeom>
        </p:spPr>
      </p:pic>
      <p:pic>
        <p:nvPicPr>
          <p:cNvPr id="17" name="Picture 16" descr="logo.png"/>
          <p:cNvPicPr>
            <a:picLocks noChangeAspect="1"/>
          </p:cNvPicPr>
          <p:nvPr userDrawn="1"/>
        </p:nvPicPr>
        <p:blipFill>
          <a:blip r:embed="rId20" cstate="screen">
            <a:lum bright="100000"/>
          </a:blip>
          <a:stretch>
            <a:fillRect/>
          </a:stretch>
        </p:blipFill>
        <p:spPr>
          <a:xfrm>
            <a:off x="8547934" y="6237384"/>
            <a:ext cx="929570" cy="648000"/>
          </a:xfrm>
          <a:prstGeom prst="rect">
            <a:avLst/>
          </a:prstGeom>
        </p:spPr>
      </p:pic>
      <p:sp>
        <p:nvSpPr>
          <p:cNvPr id="18" name="Rectangle 1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28" r:id="rId1"/>
    <p:sldLayoutId id="2147484031" r:id="rId2"/>
    <p:sldLayoutId id="2147484032" r:id="rId3"/>
    <p:sldLayoutId id="2147484033" r:id="rId4"/>
    <p:sldLayoutId id="2147484034" r:id="rId5"/>
    <p:sldLayoutId id="2147484035" r:id="rId6"/>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69666" name="think-cell Slide" r:id="rId19" imgW="360" imgH="360" progId="">
              <p:embed/>
            </p:oleObj>
          </a:graphicData>
        </a:graphic>
      </p:graphicFrame>
      <p:sp>
        <p:nvSpPr>
          <p:cNvPr id="2" name="Title Placeholder 1"/>
          <p:cNvSpPr>
            <a:spLocks noGrp="1"/>
          </p:cNvSpPr>
          <p:nvPr>
            <p:ph type="title"/>
            <p:custDataLst>
              <p:tags r:id="rId11"/>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2"/>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3"/>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4"/>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5"/>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6"/>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7"/>
            </p:custDataLst>
          </p:nvPr>
        </p:nvPicPr>
        <p:blipFill>
          <a:blip r:embed="rId20"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8"/>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Footer_PPT Template_2.png"/>
          <p:cNvPicPr preferRelativeResize="0">
            <a:picLocks/>
          </p:cNvPicPr>
          <p:nvPr userDrawn="1"/>
        </p:nvPicPr>
        <p:blipFill>
          <a:blip r:embed="rId21" cstate="screen"/>
          <a:stretch>
            <a:fillRect/>
          </a:stretch>
        </p:blipFill>
        <p:spPr>
          <a:xfrm>
            <a:off x="0" y="6238800"/>
            <a:ext cx="9906000" cy="619200"/>
          </a:xfrm>
          <a:prstGeom prst="rect">
            <a:avLst/>
          </a:prstGeom>
        </p:spPr>
      </p:pic>
      <p:pic>
        <p:nvPicPr>
          <p:cNvPr id="17" name="Picture 16" descr="logo.png"/>
          <p:cNvPicPr>
            <a:picLocks noChangeAspect="1"/>
          </p:cNvPicPr>
          <p:nvPr userDrawn="1"/>
        </p:nvPicPr>
        <p:blipFill>
          <a:blip r:embed="rId22" cstate="screen">
            <a:lum bright="100000"/>
          </a:blip>
          <a:stretch>
            <a:fillRect/>
          </a:stretch>
        </p:blipFill>
        <p:spPr>
          <a:xfrm>
            <a:off x="8547934" y="6237384"/>
            <a:ext cx="929570" cy="648000"/>
          </a:xfrm>
          <a:prstGeom prst="rect">
            <a:avLst/>
          </a:prstGeom>
        </p:spPr>
      </p:pic>
      <p:sp>
        <p:nvSpPr>
          <p:cNvPr id="18" name="Rectangle 1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40" r:id="rId1"/>
    <p:sldLayoutId id="2147484041" r:id="rId2"/>
    <p:sldLayoutId id="2147484043" r:id="rId3"/>
    <p:sldLayoutId id="2147484044" r:id="rId4"/>
    <p:sldLayoutId id="2147484045" r:id="rId5"/>
    <p:sldLayoutId id="2147484046" r:id="rId6"/>
    <p:sldLayoutId id="2147484047" r:id="rId7"/>
    <p:sldLayoutId id="2147484048" r:id="rId8"/>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08.xml"/><Relationship Id="rId2" Type="http://schemas.openxmlformats.org/officeDocument/2006/relationships/tags" Target="../tags/tag407.xml"/><Relationship Id="rId1" Type="http://schemas.openxmlformats.org/officeDocument/2006/relationships/vmlDrawing" Target="../drawings/vmlDrawing98.vml"/><Relationship Id="rId6" Type="http://schemas.openxmlformats.org/officeDocument/2006/relationships/oleObject" Target="../embeddings/oleObject98.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99.vml"/><Relationship Id="rId5" Type="http://schemas.openxmlformats.org/officeDocument/2006/relationships/image" Target="../media/image54.jpeg"/><Relationship Id="rId4" Type="http://schemas.openxmlformats.org/officeDocument/2006/relationships/oleObject" Target="../embeddings/oleObject99.bin"/></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notesSlide" Target="../notesSlides/notesSlide8.xml"/><Relationship Id="rId7" Type="http://schemas.openxmlformats.org/officeDocument/2006/relationships/diagramQuickStyle" Target="../diagrams/quickStyle6.xml"/><Relationship Id="rId2" Type="http://schemas.openxmlformats.org/officeDocument/2006/relationships/slideLayout" Target="../slideLayouts/slideLayout41.xml"/><Relationship Id="rId1" Type="http://schemas.openxmlformats.org/officeDocument/2006/relationships/vmlDrawing" Target="../drawings/vmlDrawing100.v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oleObject" Target="../embeddings/oleObject100.bin"/><Relationship Id="rId9" Type="http://schemas.microsoft.com/office/2007/relationships/diagramDrawing" Target="../diagrams/drawing6.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notesSlide" Target="../notesSlides/notesSlide9.xml"/><Relationship Id="rId7" Type="http://schemas.openxmlformats.org/officeDocument/2006/relationships/diagramQuickStyle" Target="../diagrams/quickStyle7.xml"/><Relationship Id="rId2" Type="http://schemas.openxmlformats.org/officeDocument/2006/relationships/slideLayout" Target="../slideLayouts/slideLayout47.xml"/><Relationship Id="rId1" Type="http://schemas.openxmlformats.org/officeDocument/2006/relationships/vmlDrawing" Target="../drawings/vmlDrawing101.v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oleObject" Target="../embeddings/oleObject101.bin"/><Relationship Id="rId9" Type="http://schemas.microsoft.com/office/2007/relationships/diagramDrawing" Target="../diagrams/drawing7.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notesSlide" Target="../notesSlides/notesSlide10.xml"/><Relationship Id="rId7" Type="http://schemas.openxmlformats.org/officeDocument/2006/relationships/diagramQuickStyle" Target="../diagrams/quickStyle8.xml"/><Relationship Id="rId2" Type="http://schemas.openxmlformats.org/officeDocument/2006/relationships/slideLayout" Target="../slideLayouts/slideLayout54.xml"/><Relationship Id="rId1" Type="http://schemas.openxmlformats.org/officeDocument/2006/relationships/vmlDrawing" Target="../drawings/vmlDrawing102.v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oleObject" Target="../embeddings/oleObject102.bin"/><Relationship Id="rId9" Type="http://schemas.microsoft.com/office/2007/relationships/diagramDrawing" Target="../diagrams/drawing8.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notesSlide" Target="../notesSlides/notesSlide11.xml"/><Relationship Id="rId7" Type="http://schemas.openxmlformats.org/officeDocument/2006/relationships/diagramQuickStyle" Target="../diagrams/quickStyle9.xml"/><Relationship Id="rId2" Type="http://schemas.openxmlformats.org/officeDocument/2006/relationships/slideLayout" Target="../slideLayouts/slideLayout61.xml"/><Relationship Id="rId1" Type="http://schemas.openxmlformats.org/officeDocument/2006/relationships/vmlDrawing" Target="../drawings/vmlDrawing103.v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oleObject" Target="../embeddings/oleObject103.bin"/><Relationship Id="rId9" Type="http://schemas.microsoft.com/office/2007/relationships/diagramDrawing" Target="../diagrams/drawing9.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notesSlide" Target="../notesSlides/notesSlide12.xml"/><Relationship Id="rId7" Type="http://schemas.openxmlformats.org/officeDocument/2006/relationships/diagramQuickStyle" Target="../diagrams/quickStyle10.xml"/><Relationship Id="rId2" Type="http://schemas.openxmlformats.org/officeDocument/2006/relationships/slideLayout" Target="../slideLayouts/slideLayout68.xml"/><Relationship Id="rId1" Type="http://schemas.openxmlformats.org/officeDocument/2006/relationships/vmlDrawing" Target="../drawings/vmlDrawing104.v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oleObject" Target="../embeddings/oleObject104.bin"/><Relationship Id="rId9" Type="http://schemas.microsoft.com/office/2007/relationships/diagramDrawing" Target="../diagrams/drawing10.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notesSlide" Target="../notesSlides/notesSlide13.xml"/><Relationship Id="rId7" Type="http://schemas.openxmlformats.org/officeDocument/2006/relationships/diagramQuickStyle" Target="../diagrams/quickStyle11.xml"/><Relationship Id="rId2" Type="http://schemas.openxmlformats.org/officeDocument/2006/relationships/slideLayout" Target="../slideLayouts/slideLayout2.xml"/><Relationship Id="rId1" Type="http://schemas.openxmlformats.org/officeDocument/2006/relationships/vmlDrawing" Target="../drawings/vmlDrawing105.v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oleObject" Target="../embeddings/oleObject105.bin"/><Relationship Id="rId9" Type="http://schemas.microsoft.com/office/2007/relationships/diagramDrawing" Target="../diagrams/drawing11.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notesSlide" Target="../notesSlides/notesSlide14.xml"/><Relationship Id="rId7" Type="http://schemas.openxmlformats.org/officeDocument/2006/relationships/diagramQuickStyle" Target="../diagrams/quickStyle12.xml"/><Relationship Id="rId2" Type="http://schemas.openxmlformats.org/officeDocument/2006/relationships/slideLayout" Target="../slideLayouts/slideLayout2.xml"/><Relationship Id="rId1" Type="http://schemas.openxmlformats.org/officeDocument/2006/relationships/vmlDrawing" Target="../drawings/vmlDrawing106.v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oleObject" Target="../embeddings/oleObject106.bin"/><Relationship Id="rId9" Type="http://schemas.microsoft.com/office/2007/relationships/diagramDrawing" Target="../diagrams/drawing12.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notesSlide" Target="../notesSlides/notesSlide15.xml"/><Relationship Id="rId7" Type="http://schemas.openxmlformats.org/officeDocument/2006/relationships/diagramQuickStyle" Target="../diagrams/quickStyle13.xml"/><Relationship Id="rId2" Type="http://schemas.openxmlformats.org/officeDocument/2006/relationships/slideLayout" Target="../slideLayouts/slideLayout2.xml"/><Relationship Id="rId1" Type="http://schemas.openxmlformats.org/officeDocument/2006/relationships/vmlDrawing" Target="../drawings/vmlDrawing107.v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oleObject" Target="../embeddings/oleObject107.bin"/><Relationship Id="rId9" Type="http://schemas.microsoft.com/office/2007/relationships/diagramDrawing" Target="../diagrams/drawing13.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notesSlide" Target="../notesSlides/notesSlide16.xml"/><Relationship Id="rId7" Type="http://schemas.openxmlformats.org/officeDocument/2006/relationships/diagramQuickStyle" Target="../diagrams/quickStyle14.xml"/><Relationship Id="rId2" Type="http://schemas.openxmlformats.org/officeDocument/2006/relationships/slideLayout" Target="../slideLayouts/slideLayout2.xml"/><Relationship Id="rId1" Type="http://schemas.openxmlformats.org/officeDocument/2006/relationships/vmlDrawing" Target="../drawings/vmlDrawing108.v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oleObject" Target="../embeddings/oleObject108.bin"/><Relationship Id="rId9" Type="http://schemas.microsoft.com/office/2007/relationships/diagramDrawing" Target="../diagrams/drawing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notesSlide" Target="../notesSlides/notesSlide17.xml"/><Relationship Id="rId7" Type="http://schemas.openxmlformats.org/officeDocument/2006/relationships/diagramQuickStyle" Target="../diagrams/quickStyle15.xml"/><Relationship Id="rId2" Type="http://schemas.openxmlformats.org/officeDocument/2006/relationships/slideLayout" Target="../slideLayouts/slideLayout105.xml"/><Relationship Id="rId1" Type="http://schemas.openxmlformats.org/officeDocument/2006/relationships/vmlDrawing" Target="../drawings/vmlDrawing109.v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oleObject" Target="../embeddings/oleObject109.bin"/><Relationship Id="rId9" Type="http://schemas.microsoft.com/office/2007/relationships/diagramDrawing" Target="../diagrams/drawing15.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notesSlide" Target="../notesSlides/notesSlide18.xml"/><Relationship Id="rId7" Type="http://schemas.openxmlformats.org/officeDocument/2006/relationships/diagramQuickStyle" Target="../diagrams/quickStyle16.xml"/><Relationship Id="rId2" Type="http://schemas.openxmlformats.org/officeDocument/2006/relationships/slideLayout" Target="../slideLayouts/slideLayout105.xml"/><Relationship Id="rId1" Type="http://schemas.openxmlformats.org/officeDocument/2006/relationships/vmlDrawing" Target="../drawings/vmlDrawing110.v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oleObject" Target="../embeddings/oleObject110.bin"/><Relationship Id="rId9" Type="http://schemas.microsoft.com/office/2007/relationships/diagramDrawing" Target="../diagrams/drawing16.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notesSlide" Target="../notesSlides/notesSlide19.xml"/><Relationship Id="rId7" Type="http://schemas.openxmlformats.org/officeDocument/2006/relationships/diagramQuickStyle" Target="../diagrams/quickStyle17.xml"/><Relationship Id="rId2" Type="http://schemas.openxmlformats.org/officeDocument/2006/relationships/slideLayout" Target="../slideLayouts/slideLayout105.xml"/><Relationship Id="rId1" Type="http://schemas.openxmlformats.org/officeDocument/2006/relationships/vmlDrawing" Target="../drawings/vmlDrawing111.v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oleObject" Target="../embeddings/oleObject111.bin"/><Relationship Id="rId9" Type="http://schemas.microsoft.com/office/2007/relationships/diagramDrawing" Target="../diagrams/drawing17.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notesSlide" Target="../notesSlides/notesSlide20.xml"/><Relationship Id="rId7" Type="http://schemas.openxmlformats.org/officeDocument/2006/relationships/diagramQuickStyle" Target="../diagrams/quickStyle18.xml"/><Relationship Id="rId2" Type="http://schemas.openxmlformats.org/officeDocument/2006/relationships/slideLayout" Target="../slideLayouts/slideLayout105.xml"/><Relationship Id="rId1" Type="http://schemas.openxmlformats.org/officeDocument/2006/relationships/vmlDrawing" Target="../drawings/vmlDrawing112.v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oleObject" Target="../embeddings/oleObject112.bin"/><Relationship Id="rId9" Type="http://schemas.microsoft.com/office/2007/relationships/diagramDrawing" Target="../diagrams/drawing18.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notesSlide" Target="../notesSlides/notesSlide21.xml"/><Relationship Id="rId7" Type="http://schemas.openxmlformats.org/officeDocument/2006/relationships/diagramQuickStyle" Target="../diagrams/quickStyle19.xml"/><Relationship Id="rId2" Type="http://schemas.openxmlformats.org/officeDocument/2006/relationships/slideLayout" Target="../slideLayouts/slideLayout105.xml"/><Relationship Id="rId1" Type="http://schemas.openxmlformats.org/officeDocument/2006/relationships/vmlDrawing" Target="../drawings/vmlDrawing113.v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oleObject" Target="../embeddings/oleObject113.bin"/><Relationship Id="rId9" Type="http://schemas.microsoft.com/office/2007/relationships/diagramDrawing" Target="../diagrams/drawing1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5.xml"/><Relationship Id="rId1" Type="http://schemas.openxmlformats.org/officeDocument/2006/relationships/vmlDrawing" Target="../drawings/vmlDrawing114.vml"/><Relationship Id="rId4" Type="http://schemas.openxmlformats.org/officeDocument/2006/relationships/oleObject" Target="../embeddings/oleObject114.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5.xml"/><Relationship Id="rId1" Type="http://schemas.openxmlformats.org/officeDocument/2006/relationships/vmlDrawing" Target="../drawings/vmlDrawing115.vml"/><Relationship Id="rId4" Type="http://schemas.openxmlformats.org/officeDocument/2006/relationships/oleObject" Target="../embeddings/oleObject115.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5.xml"/><Relationship Id="rId1" Type="http://schemas.openxmlformats.org/officeDocument/2006/relationships/vmlDrawing" Target="../drawings/vmlDrawing116.vml"/><Relationship Id="rId4" Type="http://schemas.openxmlformats.org/officeDocument/2006/relationships/oleObject" Target="../embeddings/oleObject116.bin"/></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notesSlide" Target="../notesSlides/notesSlide25.xml"/><Relationship Id="rId7" Type="http://schemas.openxmlformats.org/officeDocument/2006/relationships/diagramQuickStyle" Target="../diagrams/quickStyle20.xml"/><Relationship Id="rId2" Type="http://schemas.openxmlformats.org/officeDocument/2006/relationships/slideLayout" Target="../slideLayouts/slideLayout105.xml"/><Relationship Id="rId1" Type="http://schemas.openxmlformats.org/officeDocument/2006/relationships/vmlDrawing" Target="../drawings/vmlDrawing117.v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oleObject" Target="../embeddings/oleObject117.bin"/><Relationship Id="rId9" Type="http://schemas.microsoft.com/office/2007/relationships/diagramDrawing" Target="../diagrams/drawing20.xml"/></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notesSlide" Target="../notesSlides/notesSlide26.xml"/><Relationship Id="rId7" Type="http://schemas.openxmlformats.org/officeDocument/2006/relationships/diagramQuickStyle" Target="../diagrams/quickStyle21.xml"/><Relationship Id="rId2" Type="http://schemas.openxmlformats.org/officeDocument/2006/relationships/slideLayout" Target="../slideLayouts/slideLayout105.xml"/><Relationship Id="rId1" Type="http://schemas.openxmlformats.org/officeDocument/2006/relationships/vmlDrawing" Target="../drawings/vmlDrawing118.v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oleObject" Target="../embeddings/oleObject118.bin"/><Relationship Id="rId9" Type="http://schemas.microsoft.com/office/2007/relationships/diagramDrawing" Target="../diagrams/drawing2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xml"/><Relationship Id="rId16" Type="http://schemas.openxmlformats.org/officeDocument/2006/relationships/diagramColors" Target="../diagrams/colors3.xml"/><Relationship Id="rId1" Type="http://schemas.openxmlformats.org/officeDocument/2006/relationships/slideLayout" Target="../slideLayouts/slideLayout29.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22.xml"/><Relationship Id="rId3" Type="http://schemas.openxmlformats.org/officeDocument/2006/relationships/notesSlide" Target="../notesSlides/notesSlide27.xml"/><Relationship Id="rId7" Type="http://schemas.openxmlformats.org/officeDocument/2006/relationships/diagramQuickStyle" Target="../diagrams/quickStyle22.xml"/><Relationship Id="rId2" Type="http://schemas.openxmlformats.org/officeDocument/2006/relationships/slideLayout" Target="../slideLayouts/slideLayout105.xml"/><Relationship Id="rId1" Type="http://schemas.openxmlformats.org/officeDocument/2006/relationships/vmlDrawing" Target="../drawings/vmlDrawing119.vml"/><Relationship Id="rId6" Type="http://schemas.openxmlformats.org/officeDocument/2006/relationships/diagramLayout" Target="../diagrams/layout22.xml"/><Relationship Id="rId5" Type="http://schemas.openxmlformats.org/officeDocument/2006/relationships/diagramData" Target="../diagrams/data22.xml"/><Relationship Id="rId4" Type="http://schemas.openxmlformats.org/officeDocument/2006/relationships/oleObject" Target="../embeddings/oleObject119.bin"/><Relationship Id="rId9" Type="http://schemas.microsoft.com/office/2007/relationships/diagramDrawing" Target="../diagrams/drawing22.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23.xml"/><Relationship Id="rId3" Type="http://schemas.openxmlformats.org/officeDocument/2006/relationships/notesSlide" Target="../notesSlides/notesSlide28.xml"/><Relationship Id="rId7" Type="http://schemas.openxmlformats.org/officeDocument/2006/relationships/diagramQuickStyle" Target="../diagrams/quickStyle23.xml"/><Relationship Id="rId2" Type="http://schemas.openxmlformats.org/officeDocument/2006/relationships/slideLayout" Target="../slideLayouts/slideLayout105.xml"/><Relationship Id="rId1" Type="http://schemas.openxmlformats.org/officeDocument/2006/relationships/vmlDrawing" Target="../drawings/vmlDrawing120.vml"/><Relationship Id="rId6" Type="http://schemas.openxmlformats.org/officeDocument/2006/relationships/diagramLayout" Target="../diagrams/layout23.xml"/><Relationship Id="rId5" Type="http://schemas.openxmlformats.org/officeDocument/2006/relationships/diagramData" Target="../diagrams/data23.xml"/><Relationship Id="rId4" Type="http://schemas.openxmlformats.org/officeDocument/2006/relationships/oleObject" Target="../embeddings/oleObject120.bin"/><Relationship Id="rId9" Type="http://schemas.microsoft.com/office/2007/relationships/diagramDrawing" Target="../diagrams/drawing23.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24.xml"/><Relationship Id="rId3" Type="http://schemas.openxmlformats.org/officeDocument/2006/relationships/notesSlide" Target="../notesSlides/notesSlide29.xml"/><Relationship Id="rId7" Type="http://schemas.openxmlformats.org/officeDocument/2006/relationships/diagramQuickStyle" Target="../diagrams/quickStyle24.xml"/><Relationship Id="rId2" Type="http://schemas.openxmlformats.org/officeDocument/2006/relationships/slideLayout" Target="../slideLayouts/slideLayout105.xml"/><Relationship Id="rId1" Type="http://schemas.openxmlformats.org/officeDocument/2006/relationships/vmlDrawing" Target="../drawings/vmlDrawing121.vml"/><Relationship Id="rId6" Type="http://schemas.openxmlformats.org/officeDocument/2006/relationships/diagramLayout" Target="../diagrams/layout24.xml"/><Relationship Id="rId5" Type="http://schemas.openxmlformats.org/officeDocument/2006/relationships/diagramData" Target="../diagrams/data24.xml"/><Relationship Id="rId4" Type="http://schemas.openxmlformats.org/officeDocument/2006/relationships/oleObject" Target="../embeddings/oleObject121.bin"/><Relationship Id="rId9" Type="http://schemas.microsoft.com/office/2007/relationships/diagramDrawing" Target="../diagrams/drawing24.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25.xml"/><Relationship Id="rId3" Type="http://schemas.openxmlformats.org/officeDocument/2006/relationships/notesSlide" Target="../notesSlides/notesSlide30.xml"/><Relationship Id="rId7" Type="http://schemas.openxmlformats.org/officeDocument/2006/relationships/diagramQuickStyle" Target="../diagrams/quickStyle25.xml"/><Relationship Id="rId2" Type="http://schemas.openxmlformats.org/officeDocument/2006/relationships/slideLayout" Target="../slideLayouts/slideLayout105.xml"/><Relationship Id="rId1" Type="http://schemas.openxmlformats.org/officeDocument/2006/relationships/vmlDrawing" Target="../drawings/vmlDrawing122.vml"/><Relationship Id="rId6" Type="http://schemas.openxmlformats.org/officeDocument/2006/relationships/diagramLayout" Target="../diagrams/layout25.xml"/><Relationship Id="rId5" Type="http://schemas.openxmlformats.org/officeDocument/2006/relationships/diagramData" Target="../diagrams/data25.xml"/><Relationship Id="rId4" Type="http://schemas.openxmlformats.org/officeDocument/2006/relationships/oleObject" Target="../embeddings/oleObject122.bin"/><Relationship Id="rId9" Type="http://schemas.microsoft.com/office/2007/relationships/diagramDrawing" Target="../diagrams/drawing25.xml"/></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26.xml"/><Relationship Id="rId3" Type="http://schemas.openxmlformats.org/officeDocument/2006/relationships/notesSlide" Target="../notesSlides/notesSlide31.xml"/><Relationship Id="rId7" Type="http://schemas.openxmlformats.org/officeDocument/2006/relationships/diagramQuickStyle" Target="../diagrams/quickStyle26.xml"/><Relationship Id="rId2" Type="http://schemas.openxmlformats.org/officeDocument/2006/relationships/slideLayout" Target="../slideLayouts/slideLayout105.xml"/><Relationship Id="rId1" Type="http://schemas.openxmlformats.org/officeDocument/2006/relationships/vmlDrawing" Target="../drawings/vmlDrawing123.vml"/><Relationship Id="rId6" Type="http://schemas.openxmlformats.org/officeDocument/2006/relationships/diagramLayout" Target="../diagrams/layout26.xml"/><Relationship Id="rId5" Type="http://schemas.openxmlformats.org/officeDocument/2006/relationships/diagramData" Target="../diagrams/data26.xml"/><Relationship Id="rId4" Type="http://schemas.openxmlformats.org/officeDocument/2006/relationships/oleObject" Target="../embeddings/oleObject123.bin"/><Relationship Id="rId9" Type="http://schemas.microsoft.com/office/2007/relationships/diagramDrawing" Target="../diagrams/drawing26.xml"/></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27.xml"/><Relationship Id="rId3" Type="http://schemas.openxmlformats.org/officeDocument/2006/relationships/notesSlide" Target="../notesSlides/notesSlide32.xml"/><Relationship Id="rId7" Type="http://schemas.openxmlformats.org/officeDocument/2006/relationships/diagramQuickStyle" Target="../diagrams/quickStyle27.xml"/><Relationship Id="rId2" Type="http://schemas.openxmlformats.org/officeDocument/2006/relationships/slideLayout" Target="../slideLayouts/slideLayout105.xml"/><Relationship Id="rId1" Type="http://schemas.openxmlformats.org/officeDocument/2006/relationships/vmlDrawing" Target="../drawings/vmlDrawing124.vml"/><Relationship Id="rId6" Type="http://schemas.openxmlformats.org/officeDocument/2006/relationships/diagramLayout" Target="../diagrams/layout27.xml"/><Relationship Id="rId5" Type="http://schemas.openxmlformats.org/officeDocument/2006/relationships/diagramData" Target="../diagrams/data27.xml"/><Relationship Id="rId4" Type="http://schemas.openxmlformats.org/officeDocument/2006/relationships/oleObject" Target="../embeddings/oleObject124.bin"/><Relationship Id="rId9" Type="http://schemas.microsoft.com/office/2007/relationships/diagramDrawing" Target="../diagrams/drawing27.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28.xml"/><Relationship Id="rId3" Type="http://schemas.openxmlformats.org/officeDocument/2006/relationships/notesSlide" Target="../notesSlides/notesSlide33.xml"/><Relationship Id="rId7" Type="http://schemas.openxmlformats.org/officeDocument/2006/relationships/diagramQuickStyle" Target="../diagrams/quickStyle28.xml"/><Relationship Id="rId2" Type="http://schemas.openxmlformats.org/officeDocument/2006/relationships/slideLayout" Target="../slideLayouts/slideLayout105.xml"/><Relationship Id="rId1" Type="http://schemas.openxmlformats.org/officeDocument/2006/relationships/vmlDrawing" Target="../drawings/vmlDrawing125.vml"/><Relationship Id="rId6" Type="http://schemas.openxmlformats.org/officeDocument/2006/relationships/diagramLayout" Target="../diagrams/layout28.xml"/><Relationship Id="rId5" Type="http://schemas.openxmlformats.org/officeDocument/2006/relationships/diagramData" Target="../diagrams/data28.xml"/><Relationship Id="rId4" Type="http://schemas.openxmlformats.org/officeDocument/2006/relationships/oleObject" Target="../embeddings/oleObject125.bin"/><Relationship Id="rId9" Type="http://schemas.microsoft.com/office/2007/relationships/diagramDrawing" Target="../diagrams/drawing28.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29.xml"/><Relationship Id="rId3" Type="http://schemas.openxmlformats.org/officeDocument/2006/relationships/notesSlide" Target="../notesSlides/notesSlide34.xml"/><Relationship Id="rId7" Type="http://schemas.openxmlformats.org/officeDocument/2006/relationships/diagramQuickStyle" Target="../diagrams/quickStyle29.xml"/><Relationship Id="rId2" Type="http://schemas.openxmlformats.org/officeDocument/2006/relationships/slideLayout" Target="../slideLayouts/slideLayout105.xml"/><Relationship Id="rId1" Type="http://schemas.openxmlformats.org/officeDocument/2006/relationships/vmlDrawing" Target="../drawings/vmlDrawing126.vml"/><Relationship Id="rId6" Type="http://schemas.openxmlformats.org/officeDocument/2006/relationships/diagramLayout" Target="../diagrams/layout29.xml"/><Relationship Id="rId5" Type="http://schemas.openxmlformats.org/officeDocument/2006/relationships/diagramData" Target="../diagrams/data29.xml"/><Relationship Id="rId4" Type="http://schemas.openxmlformats.org/officeDocument/2006/relationships/oleObject" Target="../embeddings/oleObject126.bin"/><Relationship Id="rId9" Type="http://schemas.microsoft.com/office/2007/relationships/diagramDrawing" Target="../diagrams/drawing29.xml"/></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30.xml"/><Relationship Id="rId13" Type="http://schemas.openxmlformats.org/officeDocument/2006/relationships/diagramColors" Target="../diagrams/colors31.xml"/><Relationship Id="rId3" Type="http://schemas.openxmlformats.org/officeDocument/2006/relationships/notesSlide" Target="../notesSlides/notesSlide35.xml"/><Relationship Id="rId7" Type="http://schemas.openxmlformats.org/officeDocument/2006/relationships/diagramQuickStyle" Target="../diagrams/quickStyle30.xml"/><Relationship Id="rId12" Type="http://schemas.openxmlformats.org/officeDocument/2006/relationships/diagramQuickStyle" Target="../diagrams/quickStyle31.xml"/><Relationship Id="rId2" Type="http://schemas.openxmlformats.org/officeDocument/2006/relationships/slideLayout" Target="../slideLayouts/slideLayout105.xml"/><Relationship Id="rId1" Type="http://schemas.openxmlformats.org/officeDocument/2006/relationships/vmlDrawing" Target="../drawings/vmlDrawing127.vml"/><Relationship Id="rId6" Type="http://schemas.openxmlformats.org/officeDocument/2006/relationships/diagramLayout" Target="../diagrams/layout30.xml"/><Relationship Id="rId11" Type="http://schemas.openxmlformats.org/officeDocument/2006/relationships/diagramLayout" Target="../diagrams/layout31.xml"/><Relationship Id="rId5" Type="http://schemas.openxmlformats.org/officeDocument/2006/relationships/diagramData" Target="../diagrams/data30.xml"/><Relationship Id="rId10" Type="http://schemas.openxmlformats.org/officeDocument/2006/relationships/diagramData" Target="../diagrams/data31.xml"/><Relationship Id="rId4" Type="http://schemas.openxmlformats.org/officeDocument/2006/relationships/oleObject" Target="../embeddings/oleObject127.bin"/><Relationship Id="rId9" Type="http://schemas.microsoft.com/office/2007/relationships/diagramDrawing" Target="../diagrams/drawing30.xml"/><Relationship Id="rId14" Type="http://schemas.microsoft.com/office/2007/relationships/diagramDrawing" Target="../diagrams/drawing31.xml"/></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32.xml"/><Relationship Id="rId13" Type="http://schemas.openxmlformats.org/officeDocument/2006/relationships/diagramColors" Target="../diagrams/colors33.xml"/><Relationship Id="rId3" Type="http://schemas.openxmlformats.org/officeDocument/2006/relationships/notesSlide" Target="../notesSlides/notesSlide36.xml"/><Relationship Id="rId7" Type="http://schemas.openxmlformats.org/officeDocument/2006/relationships/diagramQuickStyle" Target="../diagrams/quickStyle32.xml"/><Relationship Id="rId12" Type="http://schemas.openxmlformats.org/officeDocument/2006/relationships/diagramQuickStyle" Target="../diagrams/quickStyle33.xml"/><Relationship Id="rId2" Type="http://schemas.openxmlformats.org/officeDocument/2006/relationships/slideLayout" Target="../slideLayouts/slideLayout105.xml"/><Relationship Id="rId1" Type="http://schemas.openxmlformats.org/officeDocument/2006/relationships/vmlDrawing" Target="../drawings/vmlDrawing128.vml"/><Relationship Id="rId6" Type="http://schemas.openxmlformats.org/officeDocument/2006/relationships/diagramLayout" Target="../diagrams/layout32.xml"/><Relationship Id="rId11" Type="http://schemas.openxmlformats.org/officeDocument/2006/relationships/diagramLayout" Target="../diagrams/layout33.xml"/><Relationship Id="rId5" Type="http://schemas.openxmlformats.org/officeDocument/2006/relationships/diagramData" Target="../diagrams/data32.xml"/><Relationship Id="rId10" Type="http://schemas.openxmlformats.org/officeDocument/2006/relationships/diagramData" Target="../diagrams/data33.xml"/><Relationship Id="rId4" Type="http://schemas.openxmlformats.org/officeDocument/2006/relationships/oleObject" Target="../embeddings/oleObject128.bin"/><Relationship Id="rId9" Type="http://schemas.microsoft.com/office/2007/relationships/diagramDrawing" Target="../diagrams/drawing32.xml"/><Relationship Id="rId14" Type="http://schemas.microsoft.com/office/2007/relationships/diagramDrawing" Target="../diagrams/drawing3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34.xml"/><Relationship Id="rId3" Type="http://schemas.openxmlformats.org/officeDocument/2006/relationships/notesSlide" Target="../notesSlides/notesSlide37.xml"/><Relationship Id="rId7" Type="http://schemas.openxmlformats.org/officeDocument/2006/relationships/diagramQuickStyle" Target="../diagrams/quickStyle34.xml"/><Relationship Id="rId2" Type="http://schemas.openxmlformats.org/officeDocument/2006/relationships/slideLayout" Target="../slideLayouts/slideLayout105.xml"/><Relationship Id="rId1" Type="http://schemas.openxmlformats.org/officeDocument/2006/relationships/vmlDrawing" Target="../drawings/vmlDrawing129.vml"/><Relationship Id="rId6" Type="http://schemas.openxmlformats.org/officeDocument/2006/relationships/diagramLayout" Target="../diagrams/layout34.xml"/><Relationship Id="rId5" Type="http://schemas.openxmlformats.org/officeDocument/2006/relationships/diagramData" Target="../diagrams/data34.xml"/><Relationship Id="rId4" Type="http://schemas.openxmlformats.org/officeDocument/2006/relationships/oleObject" Target="../embeddings/oleObject129.bin"/><Relationship Id="rId9" Type="http://schemas.microsoft.com/office/2007/relationships/diagramDrawing" Target="../diagrams/drawing34.xml"/></Relationships>
</file>

<file path=ppt/slides/_rels/slide41.xml.rels><?xml version="1.0" encoding="UTF-8" standalone="yes"?>
<Relationships xmlns="http://schemas.openxmlformats.org/package/2006/relationships"><Relationship Id="rId8" Type="http://schemas.openxmlformats.org/officeDocument/2006/relationships/diagramColors" Target="../diagrams/colors35.xml"/><Relationship Id="rId13" Type="http://schemas.openxmlformats.org/officeDocument/2006/relationships/diagramColors" Target="../diagrams/colors36.xml"/><Relationship Id="rId3" Type="http://schemas.openxmlformats.org/officeDocument/2006/relationships/notesSlide" Target="../notesSlides/notesSlide38.xml"/><Relationship Id="rId7" Type="http://schemas.openxmlformats.org/officeDocument/2006/relationships/diagramQuickStyle" Target="../diagrams/quickStyle35.xml"/><Relationship Id="rId12" Type="http://schemas.openxmlformats.org/officeDocument/2006/relationships/diagramQuickStyle" Target="../diagrams/quickStyle36.xml"/><Relationship Id="rId2" Type="http://schemas.openxmlformats.org/officeDocument/2006/relationships/slideLayout" Target="../slideLayouts/slideLayout105.xml"/><Relationship Id="rId1" Type="http://schemas.openxmlformats.org/officeDocument/2006/relationships/vmlDrawing" Target="../drawings/vmlDrawing130.vml"/><Relationship Id="rId6" Type="http://schemas.openxmlformats.org/officeDocument/2006/relationships/diagramLayout" Target="../diagrams/layout35.xml"/><Relationship Id="rId11" Type="http://schemas.openxmlformats.org/officeDocument/2006/relationships/diagramLayout" Target="../diagrams/layout36.xml"/><Relationship Id="rId5" Type="http://schemas.openxmlformats.org/officeDocument/2006/relationships/diagramData" Target="../diagrams/data35.xml"/><Relationship Id="rId10" Type="http://schemas.openxmlformats.org/officeDocument/2006/relationships/diagramData" Target="../diagrams/data36.xml"/><Relationship Id="rId4" Type="http://schemas.openxmlformats.org/officeDocument/2006/relationships/oleObject" Target="../embeddings/oleObject130.bin"/><Relationship Id="rId9" Type="http://schemas.microsoft.com/office/2007/relationships/diagramDrawing" Target="../diagrams/drawing35.xml"/><Relationship Id="rId14" Type="http://schemas.microsoft.com/office/2007/relationships/diagramDrawing" Target="../diagrams/drawing36.xml"/></Relationships>
</file>

<file path=ppt/slides/_rels/slide42.xml.rels><?xml version="1.0" encoding="UTF-8" standalone="yes"?>
<Relationships xmlns="http://schemas.openxmlformats.org/package/2006/relationships"><Relationship Id="rId8" Type="http://schemas.openxmlformats.org/officeDocument/2006/relationships/diagramColors" Target="../diagrams/colors37.xml"/><Relationship Id="rId3" Type="http://schemas.openxmlformats.org/officeDocument/2006/relationships/notesSlide" Target="../notesSlides/notesSlide39.xml"/><Relationship Id="rId7" Type="http://schemas.openxmlformats.org/officeDocument/2006/relationships/diagramQuickStyle" Target="../diagrams/quickStyle37.xml"/><Relationship Id="rId2" Type="http://schemas.openxmlformats.org/officeDocument/2006/relationships/slideLayout" Target="../slideLayouts/slideLayout105.xml"/><Relationship Id="rId1" Type="http://schemas.openxmlformats.org/officeDocument/2006/relationships/vmlDrawing" Target="../drawings/vmlDrawing131.vml"/><Relationship Id="rId6" Type="http://schemas.openxmlformats.org/officeDocument/2006/relationships/diagramLayout" Target="../diagrams/layout37.xml"/><Relationship Id="rId5" Type="http://schemas.openxmlformats.org/officeDocument/2006/relationships/diagramData" Target="../diagrams/data37.xml"/><Relationship Id="rId4" Type="http://schemas.openxmlformats.org/officeDocument/2006/relationships/oleObject" Target="../embeddings/oleObject131.bin"/><Relationship Id="rId9" Type="http://schemas.microsoft.com/office/2007/relationships/diagramDrawing" Target="../diagrams/drawing37.xml"/></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38.xml"/><Relationship Id="rId3" Type="http://schemas.openxmlformats.org/officeDocument/2006/relationships/notesSlide" Target="../notesSlides/notesSlide40.xml"/><Relationship Id="rId7" Type="http://schemas.openxmlformats.org/officeDocument/2006/relationships/diagramQuickStyle" Target="../diagrams/quickStyle38.xml"/><Relationship Id="rId2" Type="http://schemas.openxmlformats.org/officeDocument/2006/relationships/slideLayout" Target="../slideLayouts/slideLayout105.xml"/><Relationship Id="rId1" Type="http://schemas.openxmlformats.org/officeDocument/2006/relationships/vmlDrawing" Target="../drawings/vmlDrawing132.vml"/><Relationship Id="rId6" Type="http://schemas.openxmlformats.org/officeDocument/2006/relationships/diagramLayout" Target="../diagrams/layout38.xml"/><Relationship Id="rId5" Type="http://schemas.openxmlformats.org/officeDocument/2006/relationships/diagramData" Target="../diagrams/data38.xml"/><Relationship Id="rId4" Type="http://schemas.openxmlformats.org/officeDocument/2006/relationships/oleObject" Target="../embeddings/oleObject132.bin"/><Relationship Id="rId9" Type="http://schemas.microsoft.com/office/2007/relationships/diagramDrawing" Target="../diagrams/drawing38.xml"/></Relationships>
</file>

<file path=ppt/slides/_rels/slide44.xml.rels><?xml version="1.0" encoding="UTF-8" standalone="yes"?>
<Relationships xmlns="http://schemas.openxmlformats.org/package/2006/relationships"><Relationship Id="rId8" Type="http://schemas.openxmlformats.org/officeDocument/2006/relationships/diagramColors" Target="../diagrams/colors39.xml"/><Relationship Id="rId3" Type="http://schemas.openxmlformats.org/officeDocument/2006/relationships/notesSlide" Target="../notesSlides/notesSlide41.xml"/><Relationship Id="rId7" Type="http://schemas.openxmlformats.org/officeDocument/2006/relationships/diagramQuickStyle" Target="../diagrams/quickStyle39.xml"/><Relationship Id="rId2" Type="http://schemas.openxmlformats.org/officeDocument/2006/relationships/slideLayout" Target="../slideLayouts/slideLayout105.xml"/><Relationship Id="rId1" Type="http://schemas.openxmlformats.org/officeDocument/2006/relationships/vmlDrawing" Target="../drawings/vmlDrawing133.vml"/><Relationship Id="rId6" Type="http://schemas.openxmlformats.org/officeDocument/2006/relationships/diagramLayout" Target="../diagrams/layout39.xml"/><Relationship Id="rId5" Type="http://schemas.openxmlformats.org/officeDocument/2006/relationships/diagramData" Target="../diagrams/data39.xml"/><Relationship Id="rId4" Type="http://schemas.openxmlformats.org/officeDocument/2006/relationships/oleObject" Target="../embeddings/oleObject133.bin"/><Relationship Id="rId9" Type="http://schemas.microsoft.com/office/2007/relationships/diagramDrawing" Target="../diagrams/drawing39.xml"/></Relationships>
</file>

<file path=ppt/slides/_rels/slide45.xml.rels><?xml version="1.0" encoding="UTF-8" standalone="yes"?>
<Relationships xmlns="http://schemas.openxmlformats.org/package/2006/relationships"><Relationship Id="rId8" Type="http://schemas.openxmlformats.org/officeDocument/2006/relationships/diagramColors" Target="../diagrams/colors40.xml"/><Relationship Id="rId3" Type="http://schemas.openxmlformats.org/officeDocument/2006/relationships/notesSlide" Target="../notesSlides/notesSlide42.xml"/><Relationship Id="rId7" Type="http://schemas.openxmlformats.org/officeDocument/2006/relationships/diagramQuickStyle" Target="../diagrams/quickStyle40.xml"/><Relationship Id="rId2" Type="http://schemas.openxmlformats.org/officeDocument/2006/relationships/slideLayout" Target="../slideLayouts/slideLayout105.xml"/><Relationship Id="rId1" Type="http://schemas.openxmlformats.org/officeDocument/2006/relationships/vmlDrawing" Target="../drawings/vmlDrawing134.vml"/><Relationship Id="rId6" Type="http://schemas.openxmlformats.org/officeDocument/2006/relationships/diagramLayout" Target="../diagrams/layout40.xml"/><Relationship Id="rId5" Type="http://schemas.openxmlformats.org/officeDocument/2006/relationships/diagramData" Target="../diagrams/data40.xml"/><Relationship Id="rId4" Type="http://schemas.openxmlformats.org/officeDocument/2006/relationships/oleObject" Target="../embeddings/oleObject134.bin"/><Relationship Id="rId9" Type="http://schemas.microsoft.com/office/2007/relationships/diagramDrawing" Target="../diagrams/drawing40.xml"/></Relationships>
</file>

<file path=ppt/slides/_rels/slide46.xml.rels><?xml version="1.0" encoding="UTF-8" standalone="yes"?>
<Relationships xmlns="http://schemas.openxmlformats.org/package/2006/relationships"><Relationship Id="rId8" Type="http://schemas.openxmlformats.org/officeDocument/2006/relationships/diagramColors" Target="../diagrams/colors41.xml"/><Relationship Id="rId3" Type="http://schemas.openxmlformats.org/officeDocument/2006/relationships/notesSlide" Target="../notesSlides/notesSlide43.xml"/><Relationship Id="rId7" Type="http://schemas.openxmlformats.org/officeDocument/2006/relationships/diagramQuickStyle" Target="../diagrams/quickStyle41.xml"/><Relationship Id="rId2" Type="http://schemas.openxmlformats.org/officeDocument/2006/relationships/slideLayout" Target="../slideLayouts/slideLayout105.xml"/><Relationship Id="rId1" Type="http://schemas.openxmlformats.org/officeDocument/2006/relationships/vmlDrawing" Target="../drawings/vmlDrawing135.vml"/><Relationship Id="rId6" Type="http://schemas.openxmlformats.org/officeDocument/2006/relationships/diagramLayout" Target="../diagrams/layout41.xml"/><Relationship Id="rId5" Type="http://schemas.openxmlformats.org/officeDocument/2006/relationships/diagramData" Target="../diagrams/data41.xml"/><Relationship Id="rId4" Type="http://schemas.openxmlformats.org/officeDocument/2006/relationships/oleObject" Target="../embeddings/oleObject135.bin"/><Relationship Id="rId9" Type="http://schemas.microsoft.com/office/2007/relationships/diagramDrawing" Target="../diagrams/drawing41.xml"/></Relationships>
</file>

<file path=ppt/slides/_rels/slide47.xml.rels><?xml version="1.0" encoding="UTF-8" standalone="yes"?>
<Relationships xmlns="http://schemas.openxmlformats.org/package/2006/relationships"><Relationship Id="rId8" Type="http://schemas.openxmlformats.org/officeDocument/2006/relationships/diagramColors" Target="../diagrams/colors42.xml"/><Relationship Id="rId3" Type="http://schemas.openxmlformats.org/officeDocument/2006/relationships/notesSlide" Target="../notesSlides/notesSlide44.xml"/><Relationship Id="rId7" Type="http://schemas.openxmlformats.org/officeDocument/2006/relationships/diagramQuickStyle" Target="../diagrams/quickStyle42.xml"/><Relationship Id="rId2" Type="http://schemas.openxmlformats.org/officeDocument/2006/relationships/slideLayout" Target="../slideLayouts/slideLayout105.xml"/><Relationship Id="rId1" Type="http://schemas.openxmlformats.org/officeDocument/2006/relationships/vmlDrawing" Target="../drawings/vmlDrawing136.vml"/><Relationship Id="rId6" Type="http://schemas.openxmlformats.org/officeDocument/2006/relationships/diagramLayout" Target="../diagrams/layout42.xml"/><Relationship Id="rId5" Type="http://schemas.openxmlformats.org/officeDocument/2006/relationships/diagramData" Target="../diagrams/data42.xml"/><Relationship Id="rId4" Type="http://schemas.openxmlformats.org/officeDocument/2006/relationships/oleObject" Target="../embeddings/oleObject136.bin"/><Relationship Id="rId9" Type="http://schemas.microsoft.com/office/2007/relationships/diagramDrawing" Target="../diagrams/drawing42.xml"/></Relationships>
</file>

<file path=ppt/slides/_rels/slide48.xml.rels><?xml version="1.0" encoding="UTF-8" standalone="yes"?>
<Relationships xmlns="http://schemas.openxmlformats.org/package/2006/relationships"><Relationship Id="rId8" Type="http://schemas.openxmlformats.org/officeDocument/2006/relationships/diagramColors" Target="../diagrams/colors43.xml"/><Relationship Id="rId3" Type="http://schemas.openxmlformats.org/officeDocument/2006/relationships/notesSlide" Target="../notesSlides/notesSlide45.xml"/><Relationship Id="rId7" Type="http://schemas.openxmlformats.org/officeDocument/2006/relationships/diagramQuickStyle" Target="../diagrams/quickStyle43.xml"/><Relationship Id="rId2" Type="http://schemas.openxmlformats.org/officeDocument/2006/relationships/slideLayout" Target="../slideLayouts/slideLayout105.xml"/><Relationship Id="rId1" Type="http://schemas.openxmlformats.org/officeDocument/2006/relationships/vmlDrawing" Target="../drawings/vmlDrawing137.vml"/><Relationship Id="rId6" Type="http://schemas.openxmlformats.org/officeDocument/2006/relationships/diagramLayout" Target="../diagrams/layout43.xml"/><Relationship Id="rId5" Type="http://schemas.openxmlformats.org/officeDocument/2006/relationships/diagramData" Target="../diagrams/data43.xml"/><Relationship Id="rId4" Type="http://schemas.openxmlformats.org/officeDocument/2006/relationships/oleObject" Target="../embeddings/oleObject137.bin"/><Relationship Id="rId9" Type="http://schemas.microsoft.com/office/2007/relationships/diagramDrawing" Target="../diagrams/drawing43.xml"/></Relationships>
</file>

<file path=ppt/slides/_rels/slide49.xml.rels><?xml version="1.0" encoding="UTF-8" standalone="yes"?>
<Relationships xmlns="http://schemas.openxmlformats.org/package/2006/relationships"><Relationship Id="rId8" Type="http://schemas.openxmlformats.org/officeDocument/2006/relationships/diagramColors" Target="../diagrams/colors44.xml"/><Relationship Id="rId3" Type="http://schemas.openxmlformats.org/officeDocument/2006/relationships/notesSlide" Target="../notesSlides/notesSlide46.xml"/><Relationship Id="rId7" Type="http://schemas.openxmlformats.org/officeDocument/2006/relationships/diagramQuickStyle" Target="../diagrams/quickStyle44.xml"/><Relationship Id="rId2" Type="http://schemas.openxmlformats.org/officeDocument/2006/relationships/slideLayout" Target="../slideLayouts/slideLayout105.xml"/><Relationship Id="rId1" Type="http://schemas.openxmlformats.org/officeDocument/2006/relationships/vmlDrawing" Target="../drawings/vmlDrawing138.vml"/><Relationship Id="rId6" Type="http://schemas.openxmlformats.org/officeDocument/2006/relationships/diagramLayout" Target="../diagrams/layout44.xml"/><Relationship Id="rId5" Type="http://schemas.openxmlformats.org/officeDocument/2006/relationships/diagramData" Target="../diagrams/data44.xml"/><Relationship Id="rId4" Type="http://schemas.openxmlformats.org/officeDocument/2006/relationships/oleObject" Target="../embeddings/oleObject138.bin"/><Relationship Id="rId9" Type="http://schemas.microsoft.com/office/2007/relationships/diagramDrawing" Target="../diagrams/drawing4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51.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05.xml"/><Relationship Id="rId1" Type="http://schemas.openxmlformats.org/officeDocument/2006/relationships/vmlDrawing" Target="../drawings/vmlDrawing139.vml"/><Relationship Id="rId4" Type="http://schemas.openxmlformats.org/officeDocument/2006/relationships/oleObject" Target="../embeddings/oleObject139.bin"/></Relationships>
</file>

<file path=ppt/slides/_rels/slide51.xml.rels><?xml version="1.0" encoding="UTF-8" standalone="yes"?>
<Relationships xmlns="http://schemas.openxmlformats.org/package/2006/relationships"><Relationship Id="rId8" Type="http://schemas.openxmlformats.org/officeDocument/2006/relationships/diagramColors" Target="../diagrams/colors45.xml"/><Relationship Id="rId3" Type="http://schemas.openxmlformats.org/officeDocument/2006/relationships/notesSlide" Target="../notesSlides/notesSlide48.xml"/><Relationship Id="rId7" Type="http://schemas.openxmlformats.org/officeDocument/2006/relationships/diagramQuickStyle" Target="../diagrams/quickStyle45.xml"/><Relationship Id="rId2" Type="http://schemas.openxmlformats.org/officeDocument/2006/relationships/slideLayout" Target="../slideLayouts/slideLayout105.xml"/><Relationship Id="rId1" Type="http://schemas.openxmlformats.org/officeDocument/2006/relationships/vmlDrawing" Target="../drawings/vmlDrawing140.vml"/><Relationship Id="rId6" Type="http://schemas.openxmlformats.org/officeDocument/2006/relationships/diagramLayout" Target="../diagrams/layout45.xml"/><Relationship Id="rId5" Type="http://schemas.openxmlformats.org/officeDocument/2006/relationships/diagramData" Target="../diagrams/data45.xml"/><Relationship Id="rId4" Type="http://schemas.openxmlformats.org/officeDocument/2006/relationships/oleObject" Target="../embeddings/oleObject140.bin"/><Relationship Id="rId9" Type="http://schemas.microsoft.com/office/2007/relationships/diagramDrawing" Target="../diagrams/drawing45.xml"/></Relationships>
</file>

<file path=ppt/slides/_rels/slide52.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notesSlide" Target="../notesSlides/notesSlide49.xml"/><Relationship Id="rId7" Type="http://schemas.openxmlformats.org/officeDocument/2006/relationships/image" Target="../media/image57.wmf"/><Relationship Id="rId2" Type="http://schemas.openxmlformats.org/officeDocument/2006/relationships/slideLayout" Target="../slideLayouts/slideLayout105.xml"/><Relationship Id="rId1" Type="http://schemas.openxmlformats.org/officeDocument/2006/relationships/vmlDrawing" Target="../drawings/vmlDrawing141.v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oleObject" Target="../embeddings/oleObject141.bin"/></Relationships>
</file>

<file path=ppt/slides/_rels/slide53.xml.rels><?xml version="1.0" encoding="UTF-8" standalone="yes"?>
<Relationships xmlns="http://schemas.openxmlformats.org/package/2006/relationships"><Relationship Id="rId8" Type="http://schemas.openxmlformats.org/officeDocument/2006/relationships/diagramColors" Target="../diagrams/colors46.xml"/><Relationship Id="rId3" Type="http://schemas.openxmlformats.org/officeDocument/2006/relationships/notesSlide" Target="../notesSlides/notesSlide50.xml"/><Relationship Id="rId7" Type="http://schemas.openxmlformats.org/officeDocument/2006/relationships/diagramQuickStyle" Target="../diagrams/quickStyle46.xml"/><Relationship Id="rId2" Type="http://schemas.openxmlformats.org/officeDocument/2006/relationships/slideLayout" Target="../slideLayouts/slideLayout105.xml"/><Relationship Id="rId1" Type="http://schemas.openxmlformats.org/officeDocument/2006/relationships/vmlDrawing" Target="../drawings/vmlDrawing142.vml"/><Relationship Id="rId6" Type="http://schemas.openxmlformats.org/officeDocument/2006/relationships/diagramLayout" Target="../diagrams/layout46.xml"/><Relationship Id="rId5" Type="http://schemas.openxmlformats.org/officeDocument/2006/relationships/diagramData" Target="../diagrams/data46.xml"/><Relationship Id="rId4" Type="http://schemas.openxmlformats.org/officeDocument/2006/relationships/oleObject" Target="../embeddings/oleObject142.bin"/><Relationship Id="rId9" Type="http://schemas.microsoft.com/office/2007/relationships/diagramDrawing" Target="../diagrams/drawing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 y="0"/>
          <a:ext cx="158750" cy="158750"/>
        </p:xfrm>
        <a:graphic>
          <a:graphicData uri="http://schemas.openxmlformats.org/presentationml/2006/ole">
            <p:oleObj spid="_x0000_s75895" name="think-cell Slide" r:id="rId6" imgW="360" imgH="360" progId="">
              <p:embed/>
            </p:oleObj>
          </a:graphicData>
        </a:graphic>
      </p:graphicFrame>
      <p:sp>
        <p:nvSpPr>
          <p:cNvPr id="10" name="Title 9"/>
          <p:cNvSpPr>
            <a:spLocks noGrp="1"/>
          </p:cNvSpPr>
          <p:nvPr>
            <p:ph type="ctrTitle"/>
            <p:custDataLst>
              <p:tags r:id="rId2"/>
            </p:custDataLst>
          </p:nvPr>
        </p:nvSpPr>
        <p:spPr>
          <a:xfrm>
            <a:off x="-1" y="2256613"/>
            <a:ext cx="7233313" cy="2261632"/>
          </a:xfrm>
        </p:spPr>
        <p:txBody>
          <a:bodyPr/>
          <a:lstStyle/>
          <a:p>
            <a:r>
              <a:rPr lang="en-US" dirty="0" err="1" smtClean="0"/>
              <a:t>MongoDB</a:t>
            </a:r>
            <a:r>
              <a:rPr lang="en-US" dirty="0" smtClean="0"/>
              <a:t> – CRUD</a:t>
            </a:r>
            <a:endParaRPr lang="en-US" dirty="0"/>
          </a:p>
        </p:txBody>
      </p:sp>
      <p:sp>
        <p:nvSpPr>
          <p:cNvPr id="13" name="Subtitle 12"/>
          <p:cNvSpPr>
            <a:spLocks noGrp="1"/>
          </p:cNvSpPr>
          <p:nvPr>
            <p:ph type="subTitle" idx="1"/>
            <p:custDataLst>
              <p:tags r:id="rId3"/>
            </p:custDataLst>
          </p:nvPr>
        </p:nvSpPr>
        <p:spPr/>
        <p:txBody>
          <a:bodyPr/>
          <a:lstStyle/>
          <a:p>
            <a:endParaRPr lang="en-US" dirty="0" smtClean="0"/>
          </a:p>
          <a:p>
            <a:r>
              <a:rPr lang="en-US" dirty="0" smtClean="0"/>
              <a:t>April 2016</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239618"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Crud Operations – Create, Read, Update, Delete</a:t>
            </a:r>
          </a:p>
        </p:txBody>
      </p:sp>
      <p:pic>
        <p:nvPicPr>
          <p:cNvPr id="6" name="Content Placeholder 5" descr="images.jpg"/>
          <p:cNvPicPr>
            <a:picLocks noGrp="1" noChangeAspect="1"/>
          </p:cNvPicPr>
          <p:nvPr>
            <p:ph idx="4294967295"/>
          </p:nvPr>
        </p:nvPicPr>
        <p:blipFill>
          <a:blip r:embed="rId5" cstate="print"/>
          <a:stretch>
            <a:fillRect/>
          </a:stretch>
        </p:blipFill>
        <p:spPr>
          <a:xfrm>
            <a:off x="886999" y="1186542"/>
            <a:ext cx="8020517" cy="5153433"/>
          </a:xfrm>
          <a:prstGeom prst="rect">
            <a:avLst/>
          </a:prstGeom>
          <a:ln>
            <a:noFill/>
          </a:ln>
          <a:effectLst>
            <a:outerShdw blurRad="190500" algn="tl" rotWithShape="0">
              <a:srgbClr val="000000">
                <a:alpha val="70000"/>
              </a:srgbClr>
            </a:outerShdw>
          </a:effectLst>
        </p:spPr>
      </p:pic>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020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CRUD</a:t>
            </a:r>
          </a:p>
        </p:txBody>
      </p:sp>
      <p:graphicFrame>
        <p:nvGraphicFramePr>
          <p:cNvPr id="6" name="Diagram 5"/>
          <p:cNvGraphicFramePr/>
          <p:nvPr/>
        </p:nvGraphicFramePr>
        <p:xfrm>
          <a:off x="1087821" y="1150884"/>
          <a:ext cx="8213834" cy="49030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13346"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CRUD Example</a:t>
            </a:r>
          </a:p>
        </p:txBody>
      </p:sp>
      <p:graphicFrame>
        <p:nvGraphicFramePr>
          <p:cNvPr id="8" name="Diagram 7"/>
          <p:cNvGraphicFramePr/>
          <p:nvPr/>
        </p:nvGraphicFramePr>
        <p:xfrm>
          <a:off x="725213" y="1182415"/>
          <a:ext cx="8387255" cy="47001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788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Insert Document – insert() method</a:t>
            </a:r>
          </a:p>
        </p:txBody>
      </p:sp>
      <p:graphicFrame>
        <p:nvGraphicFramePr>
          <p:cNvPr id="7" name="Diagram 6"/>
          <p:cNvGraphicFramePr/>
          <p:nvPr/>
        </p:nvGraphicFramePr>
        <p:xfrm>
          <a:off x="1603703" y="1369555"/>
          <a:ext cx="7571827" cy="4402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90146"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Update document – update() method</a:t>
            </a:r>
          </a:p>
        </p:txBody>
      </p:sp>
      <p:graphicFrame>
        <p:nvGraphicFramePr>
          <p:cNvPr id="6" name="Diagram 5"/>
          <p:cNvGraphicFramePr/>
          <p:nvPr/>
        </p:nvGraphicFramePr>
        <p:xfrm>
          <a:off x="1209564" y="1385321"/>
          <a:ext cx="7729483" cy="4402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40141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Update with Options</a:t>
            </a:r>
          </a:p>
        </p:txBody>
      </p:sp>
      <p:graphicFrame>
        <p:nvGraphicFramePr>
          <p:cNvPr id="6" name="Diagram 5"/>
          <p:cNvGraphicFramePr/>
          <p:nvPr/>
        </p:nvGraphicFramePr>
        <p:xfrm>
          <a:off x="693683" y="1261242"/>
          <a:ext cx="8844455" cy="47611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412674"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Update Example </a:t>
            </a:r>
          </a:p>
        </p:txBody>
      </p:sp>
      <p:graphicFrame>
        <p:nvGraphicFramePr>
          <p:cNvPr id="7" name="Diagram 6"/>
          <p:cNvGraphicFramePr/>
          <p:nvPr/>
        </p:nvGraphicFramePr>
        <p:xfrm>
          <a:off x="1193799" y="2128345"/>
          <a:ext cx="7918669" cy="25245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413698"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err="1" smtClean="0">
                <a:solidFill>
                  <a:srgbClr val="0094C3"/>
                </a:solidFill>
                <a:latin typeface="Arial Narrow" pitchFamily="34" charset="0"/>
              </a:rPr>
              <a:t>Upsert</a:t>
            </a:r>
            <a:r>
              <a:rPr lang="en-US" sz="3600" dirty="0" smtClean="0">
                <a:solidFill>
                  <a:srgbClr val="0094C3"/>
                </a:solidFill>
                <a:latin typeface="Arial Narrow" pitchFamily="34" charset="0"/>
              </a:rPr>
              <a:t> </a:t>
            </a:r>
          </a:p>
        </p:txBody>
      </p:sp>
      <p:graphicFrame>
        <p:nvGraphicFramePr>
          <p:cNvPr id="7" name="Diagram 6"/>
          <p:cNvGraphicFramePr/>
          <p:nvPr/>
        </p:nvGraphicFramePr>
        <p:xfrm>
          <a:off x="740979" y="1182415"/>
          <a:ext cx="8749861" cy="49208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42496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Behavior of </a:t>
            </a:r>
            <a:r>
              <a:rPr lang="en-US" sz="3600" dirty="0" err="1" smtClean="0">
                <a:solidFill>
                  <a:srgbClr val="0094C3"/>
                </a:solidFill>
                <a:latin typeface="Arial Narrow" pitchFamily="34" charset="0"/>
              </a:rPr>
              <a:t>Upsert</a:t>
            </a:r>
            <a:r>
              <a:rPr lang="en-US" sz="3600" dirty="0" smtClean="0">
                <a:solidFill>
                  <a:srgbClr val="0094C3"/>
                </a:solidFill>
                <a:latin typeface="Arial Narrow" pitchFamily="34" charset="0"/>
              </a:rPr>
              <a:t> </a:t>
            </a:r>
          </a:p>
        </p:txBody>
      </p:sp>
      <p:graphicFrame>
        <p:nvGraphicFramePr>
          <p:cNvPr id="7" name="Diagram 6"/>
          <p:cNvGraphicFramePr/>
          <p:nvPr/>
        </p:nvGraphicFramePr>
        <p:xfrm>
          <a:off x="1209565" y="1558741"/>
          <a:ext cx="7445703" cy="4402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436226"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Remove document – remove() method</a:t>
            </a:r>
          </a:p>
        </p:txBody>
      </p:sp>
      <p:graphicFrame>
        <p:nvGraphicFramePr>
          <p:cNvPr id="6" name="Diagram 5"/>
          <p:cNvGraphicFramePr/>
          <p:nvPr/>
        </p:nvGraphicFramePr>
        <p:xfrm>
          <a:off x="421288" y="1590273"/>
          <a:ext cx="9258739" cy="4402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solidFill>
            <a:srgbClr val="FFFFFF">
              <a:alpha val="0"/>
            </a:srgbClr>
          </a:solidFill>
        </p:spPr>
        <p:txBody>
          <a:bodyPr lIns="0" tIns="89852" rIns="89852" bIns="89852">
            <a:normAutofit fontScale="90000"/>
          </a:bodyPr>
          <a:lstStyle/>
          <a:p>
            <a:pPr>
              <a:lnSpc>
                <a:spcPct val="100000"/>
              </a:lnSpc>
              <a:buClr>
                <a:schemeClr val="accent2"/>
              </a:buClr>
              <a:buSzPct val="80000"/>
            </a:pPr>
            <a:r>
              <a:rPr lang="en-US" dirty="0" smtClean="0"/>
              <a:t>Version Sheet: MANDATORY</a:t>
            </a:r>
            <a:br>
              <a:rPr lang="en-US" dirty="0" smtClean="0"/>
            </a:br>
            <a:r>
              <a:rPr lang="en-US" dirty="0" smtClean="0"/>
              <a:t>(hidden in ‘slide show’ mode) </a:t>
            </a:r>
          </a:p>
        </p:txBody>
      </p:sp>
      <p:sp>
        <p:nvSpPr>
          <p:cNvPr id="29699" name="Slide Number Placeholder 5"/>
          <p:cNvSpPr>
            <a:spLocks noGrp="1"/>
          </p:cNvSpPr>
          <p:nvPr>
            <p:ph type="sldNum" sz="quarter" idx="4294967295"/>
          </p:nvPr>
        </p:nvSpPr>
        <p:spPr bwMode="auto">
          <a:xfrm>
            <a:off x="9309234" y="6369050"/>
            <a:ext cx="596767" cy="457200"/>
          </a:xfrm>
          <a:prstGeom prst="rect">
            <a:avLst/>
          </a:prstGeom>
          <a:noFill/>
          <a:ln>
            <a:miter lim="800000"/>
            <a:headEnd/>
            <a:tailEnd/>
          </a:ln>
        </p:spPr>
        <p:txBody>
          <a:bodyPr/>
          <a:lstStyle/>
          <a:p>
            <a:fld id="{BF56FDED-5690-4376-AE76-07E6CADC277B}" type="slidenum">
              <a:rPr lang="en-US">
                <a:solidFill>
                  <a:prstClr val="black">
                    <a:tint val="75000"/>
                  </a:prstClr>
                </a:solidFill>
              </a:rPr>
              <a:pPr/>
              <a:t>2</a:t>
            </a:fld>
            <a:endParaRPr lang="en-US">
              <a:solidFill>
                <a:prstClr val="black">
                  <a:tint val="75000"/>
                </a:prstClr>
              </a:solidFill>
            </a:endParaRPr>
          </a:p>
        </p:txBody>
      </p:sp>
      <p:graphicFrame>
        <p:nvGraphicFramePr>
          <p:cNvPr id="4" name="Table 3"/>
          <p:cNvGraphicFramePr>
            <a:graphicFrameLocks noGrp="1"/>
          </p:cNvGraphicFramePr>
          <p:nvPr/>
        </p:nvGraphicFramePr>
        <p:xfrm>
          <a:off x="455613" y="1800225"/>
          <a:ext cx="9220200" cy="1485900"/>
        </p:xfrm>
        <a:graphic>
          <a:graphicData uri="http://schemas.openxmlformats.org/drawingml/2006/table">
            <a:tbl>
              <a:tblPr firstRow="1" bandRow="1" bandCol="1">
                <a:tableStyleId>{5A111915-BE36-4E01-A7E5-04B1672EAD32}</a:tableStyleId>
              </a:tblPr>
              <a:tblGrid>
                <a:gridCol w="869950"/>
                <a:gridCol w="5659437"/>
                <a:gridCol w="2690813"/>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Version</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Changes</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Author</a:t>
                      </a:r>
                      <a:endParaRPr kumimoji="0" lang="en-US" sz="1200" b="1" i="0" u="none" strike="noStrike" cap="none" normalizeH="0" baseline="0" smtClean="0">
                        <a:ln>
                          <a:noFill/>
                        </a:ln>
                        <a:solidFill>
                          <a:srgbClr val="FFFFFF"/>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001</a:t>
                      </a: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Redesign</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Rohan Salvi</a:t>
                      </a: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r>
            </a:tbl>
          </a:graphicData>
        </a:graphic>
      </p:graphicFrame>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794626"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Remove document – remove only one </a:t>
            </a:r>
          </a:p>
        </p:txBody>
      </p:sp>
      <p:graphicFrame>
        <p:nvGraphicFramePr>
          <p:cNvPr id="8" name="Diagram 7"/>
          <p:cNvGraphicFramePr/>
          <p:nvPr/>
        </p:nvGraphicFramePr>
        <p:xfrm>
          <a:off x="609600" y="1576009"/>
          <a:ext cx="8432800" cy="4402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79565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err="1" smtClean="0">
                <a:solidFill>
                  <a:srgbClr val="0094C3"/>
                </a:solidFill>
                <a:latin typeface="Arial Narrow" pitchFamily="34" charset="0"/>
              </a:rPr>
              <a:t>MongoDB</a:t>
            </a:r>
            <a:r>
              <a:rPr lang="en-US" sz="3600" dirty="0" smtClean="0">
                <a:solidFill>
                  <a:srgbClr val="0094C3"/>
                </a:solidFill>
                <a:latin typeface="Arial Narrow" pitchFamily="34" charset="0"/>
              </a:rPr>
              <a:t> - Projection</a:t>
            </a:r>
          </a:p>
        </p:txBody>
      </p:sp>
      <p:graphicFrame>
        <p:nvGraphicFramePr>
          <p:cNvPr id="6" name="Diagram 5"/>
          <p:cNvGraphicFramePr/>
          <p:nvPr/>
        </p:nvGraphicFramePr>
        <p:xfrm>
          <a:off x="711199" y="1378857"/>
          <a:ext cx="8592457" cy="45998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796674"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Query document – find() method</a:t>
            </a:r>
          </a:p>
        </p:txBody>
      </p:sp>
      <p:graphicFrame>
        <p:nvGraphicFramePr>
          <p:cNvPr id="6" name="Diagram 5"/>
          <p:cNvGraphicFramePr/>
          <p:nvPr/>
        </p:nvGraphicFramePr>
        <p:xfrm>
          <a:off x="841829" y="1320801"/>
          <a:ext cx="8389257" cy="46578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797698"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Query Interface </a:t>
            </a:r>
          </a:p>
        </p:txBody>
      </p:sp>
      <p:graphicFrame>
        <p:nvGraphicFramePr>
          <p:cNvPr id="6" name="Diagram 5"/>
          <p:cNvGraphicFramePr/>
          <p:nvPr/>
        </p:nvGraphicFramePr>
        <p:xfrm>
          <a:off x="624113" y="3657600"/>
          <a:ext cx="8665029" cy="23210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7" name="Table 6"/>
          <p:cNvGraphicFramePr>
            <a:graphicFrameLocks noGrp="1"/>
          </p:cNvGraphicFramePr>
          <p:nvPr/>
        </p:nvGraphicFramePr>
        <p:xfrm>
          <a:off x="899886" y="1292377"/>
          <a:ext cx="7982857" cy="2067076"/>
        </p:xfrm>
        <a:graphic>
          <a:graphicData uri="http://schemas.openxmlformats.org/drawingml/2006/table">
            <a:tbl>
              <a:tblPr bandRow="1">
                <a:tableStyleId>{7DF18680-E054-41AD-8BC1-D1AEF772440D}</a:tableStyleId>
              </a:tblPr>
              <a:tblGrid>
                <a:gridCol w="3107006"/>
                <a:gridCol w="2214898"/>
                <a:gridCol w="2660953"/>
              </a:tblGrid>
              <a:tr h="516769">
                <a:tc>
                  <a:txBody>
                    <a:bodyPr/>
                    <a:lstStyle/>
                    <a:p>
                      <a:r>
                        <a:rPr lang="en-US" dirty="0" err="1" smtClean="0">
                          <a:solidFill>
                            <a:srgbClr val="000000"/>
                          </a:solidFill>
                        </a:rPr>
                        <a:t>db.users.find</a:t>
                      </a:r>
                      <a:r>
                        <a:rPr lang="en-US" dirty="0" smtClean="0">
                          <a:solidFill>
                            <a:srgbClr val="000000"/>
                          </a:solidFill>
                        </a:rPr>
                        <a:t>  (</a:t>
                      </a:r>
                      <a:endParaRPr lang="en-US" dirty="0">
                        <a:solidFill>
                          <a:srgbClr val="000000"/>
                        </a:solidFill>
                      </a:endParaRPr>
                    </a:p>
                  </a:txBody>
                  <a:tcPr anchor="ctr"/>
                </a:tc>
                <a:tc>
                  <a:txBody>
                    <a:bodyPr/>
                    <a:lstStyle/>
                    <a:p>
                      <a:endParaRPr lang="en-US" dirty="0"/>
                    </a:p>
                  </a:txBody>
                  <a:tcPr anchor="ctr"/>
                </a:tc>
                <a:tc>
                  <a:txBody>
                    <a:bodyPr/>
                    <a:lstStyle/>
                    <a:p>
                      <a:pPr algn="l"/>
                      <a:r>
                        <a:rPr lang="en-US" b="0" dirty="0" smtClean="0">
                          <a:solidFill>
                            <a:srgbClr val="000000"/>
                          </a:solidFill>
                        </a:rPr>
                        <a:t>Collection</a:t>
                      </a:r>
                      <a:endParaRPr lang="en-US" b="0" dirty="0">
                        <a:solidFill>
                          <a:srgbClr val="000000"/>
                        </a:solidFill>
                      </a:endParaRPr>
                    </a:p>
                  </a:txBody>
                  <a:tcPr anchor="ctr"/>
                </a:tc>
              </a:tr>
              <a:tr h="516769">
                <a:tc>
                  <a: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dirty="0" smtClean="0">
                          <a:solidFill>
                            <a:srgbClr val="000000"/>
                          </a:solidFill>
                        </a:rPr>
                        <a:t>{  age : { $</a:t>
                      </a:r>
                      <a:r>
                        <a:rPr lang="en-US" dirty="0" err="1" smtClean="0">
                          <a:solidFill>
                            <a:srgbClr val="000000"/>
                          </a:solidFill>
                        </a:rPr>
                        <a:t>gt</a:t>
                      </a:r>
                      <a:r>
                        <a:rPr lang="en-US" dirty="0" smtClean="0">
                          <a:solidFill>
                            <a:srgbClr val="000000"/>
                          </a:solidFill>
                        </a:rPr>
                        <a:t> : 18}} , </a:t>
                      </a:r>
                      <a:endParaRPr lang="en-US" dirty="0">
                        <a:solidFill>
                          <a:srgbClr val="000000"/>
                        </a:solidFill>
                      </a:endParaRPr>
                    </a:p>
                  </a:txBody>
                  <a:tcPr anchor="ctr"/>
                </a:tc>
                <a:tc>
                  <a:txBody>
                    <a:bodyPr/>
                    <a:lstStyle/>
                    <a:p>
                      <a:endParaRPr lang="en-US" dirty="0"/>
                    </a:p>
                  </a:txBody>
                  <a:tcPr anchor="ctr"/>
                </a:tc>
                <a:tc>
                  <a: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b="0" dirty="0" smtClean="0">
                          <a:solidFill>
                            <a:srgbClr val="000000"/>
                          </a:solidFill>
                        </a:rPr>
                        <a:t>Query Criteria</a:t>
                      </a:r>
                      <a:endParaRPr lang="en-US" b="0" dirty="0">
                        <a:solidFill>
                          <a:srgbClr val="000000"/>
                        </a:solidFill>
                      </a:endParaRPr>
                    </a:p>
                  </a:txBody>
                  <a:tcPr anchor="ctr"/>
                </a:tc>
              </a:tr>
              <a:tr h="516769">
                <a:tc>
                  <a: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dirty="0" smtClean="0">
                          <a:solidFill>
                            <a:srgbClr val="000000"/>
                          </a:solidFill>
                        </a:rPr>
                        <a:t>{  name : 1, address :1 }</a:t>
                      </a:r>
                      <a:endParaRPr lang="en-US" dirty="0">
                        <a:solidFill>
                          <a:srgbClr val="000000"/>
                        </a:solidFill>
                      </a:endParaRPr>
                    </a:p>
                  </a:txBody>
                  <a:tcPr anchor="ctr"/>
                </a:tc>
                <a:tc>
                  <a:txBody>
                    <a:bodyPr/>
                    <a:lstStyle/>
                    <a:p>
                      <a:endParaRPr lang="en-US" dirty="0"/>
                    </a:p>
                  </a:txBody>
                  <a:tcPr anchor="ctr"/>
                </a:tc>
                <a:tc>
                  <a:txBody>
                    <a:bodyPr/>
                    <a:lstStyle/>
                    <a:p>
                      <a:pPr algn="l"/>
                      <a:r>
                        <a:rPr lang="en-US" b="0" dirty="0" smtClean="0">
                          <a:solidFill>
                            <a:srgbClr val="000000"/>
                          </a:solidFill>
                        </a:rPr>
                        <a:t>Projection</a:t>
                      </a:r>
                      <a:endParaRPr lang="en-US" dirty="0">
                        <a:solidFill>
                          <a:srgbClr val="000000"/>
                        </a:solidFill>
                      </a:endParaRPr>
                    </a:p>
                  </a:txBody>
                  <a:tcPr anchor="ctr"/>
                </a:tc>
              </a:tr>
              <a:tr h="516769">
                <a:tc>
                  <a:txBody>
                    <a:bodyPr/>
                    <a:lstStyle/>
                    <a:p>
                      <a:r>
                        <a:rPr lang="en-US" dirty="0" smtClean="0">
                          <a:solidFill>
                            <a:srgbClr val="000000"/>
                          </a:solidFill>
                        </a:rPr>
                        <a:t>) . Limit (5)</a:t>
                      </a:r>
                      <a:endParaRPr lang="en-US" dirty="0">
                        <a:solidFill>
                          <a:srgbClr val="000000"/>
                        </a:solidFill>
                      </a:endParaRPr>
                    </a:p>
                  </a:txBody>
                  <a:tcPr anchor="ctr"/>
                </a:tc>
                <a:tc>
                  <a:txBody>
                    <a:bodyPr/>
                    <a:lstStyle/>
                    <a:p>
                      <a:endParaRPr lang="en-US" dirty="0"/>
                    </a:p>
                  </a:txBody>
                  <a:tcPr anchor="ctr"/>
                </a:tc>
                <a:tc>
                  <a: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b="0" dirty="0" smtClean="0">
                          <a:solidFill>
                            <a:srgbClr val="000000"/>
                          </a:solidFill>
                        </a:rPr>
                        <a:t>Cursor modifier</a:t>
                      </a:r>
                      <a:endParaRPr lang="en-US" dirty="0">
                        <a:solidFill>
                          <a:srgbClr val="000000"/>
                        </a:solidFill>
                      </a:endParaRPr>
                    </a:p>
                  </a:txBody>
                  <a:tcPr anchor="ctr"/>
                </a:tc>
              </a:tr>
            </a:tbl>
          </a:graphicData>
        </a:graphic>
      </p:graphicFrame>
      <p:sp>
        <p:nvSpPr>
          <p:cNvPr id="8" name="Left Arrow 7"/>
          <p:cNvSpPr/>
          <p:nvPr/>
        </p:nvSpPr>
        <p:spPr>
          <a:xfrm>
            <a:off x="4651828" y="1393371"/>
            <a:ext cx="798286" cy="261258"/>
          </a:xfrm>
          <a:prstGeom prst="lef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9" name="Left Arrow 8"/>
          <p:cNvSpPr/>
          <p:nvPr/>
        </p:nvSpPr>
        <p:spPr>
          <a:xfrm>
            <a:off x="4651828" y="1903790"/>
            <a:ext cx="798286" cy="261258"/>
          </a:xfrm>
          <a:prstGeom prst="lef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0" name="Left Arrow 9"/>
          <p:cNvSpPr/>
          <p:nvPr/>
        </p:nvSpPr>
        <p:spPr>
          <a:xfrm>
            <a:off x="4651828" y="2414209"/>
            <a:ext cx="798286" cy="261258"/>
          </a:xfrm>
          <a:prstGeom prst="lef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1" name="Left Arrow 10"/>
          <p:cNvSpPr/>
          <p:nvPr/>
        </p:nvSpPr>
        <p:spPr>
          <a:xfrm>
            <a:off x="4651828" y="2924628"/>
            <a:ext cx="798286" cy="261258"/>
          </a:xfrm>
          <a:prstGeom prst="lef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79872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Queries in </a:t>
            </a:r>
            <a:r>
              <a:rPr lang="en-US" sz="3600" dirty="0" err="1" smtClean="0">
                <a:solidFill>
                  <a:srgbClr val="0094C3"/>
                </a:solidFill>
                <a:latin typeface="Arial Narrow" pitchFamily="34" charset="0"/>
              </a:rPr>
              <a:t>MongoDB</a:t>
            </a:r>
            <a:endParaRPr lang="en-US" sz="3600" dirty="0" smtClean="0">
              <a:solidFill>
                <a:srgbClr val="0094C3"/>
              </a:solidFill>
              <a:latin typeface="Arial Narrow" pitchFamily="34" charset="0"/>
            </a:endParaRPr>
          </a:p>
        </p:txBody>
      </p:sp>
      <p:graphicFrame>
        <p:nvGraphicFramePr>
          <p:cNvPr id="6" name="Diagram 5"/>
          <p:cNvGraphicFramePr/>
          <p:nvPr/>
        </p:nvGraphicFramePr>
        <p:xfrm>
          <a:off x="827314" y="1451428"/>
          <a:ext cx="8432800" cy="44982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0384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Comparison Operators</a:t>
            </a:r>
          </a:p>
        </p:txBody>
      </p:sp>
      <p:graphicFrame>
        <p:nvGraphicFramePr>
          <p:cNvPr id="6" name="Table 5"/>
          <p:cNvGraphicFramePr>
            <a:graphicFrameLocks noGrp="1"/>
          </p:cNvGraphicFramePr>
          <p:nvPr/>
        </p:nvGraphicFramePr>
        <p:xfrm>
          <a:off x="682171" y="1416351"/>
          <a:ext cx="8723085" cy="4461935"/>
        </p:xfrm>
        <a:graphic>
          <a:graphicData uri="http://schemas.openxmlformats.org/drawingml/2006/table">
            <a:tbl>
              <a:tblPr firstRow="1" bandRow="1">
                <a:tableStyleId>{7DF18680-E054-41AD-8BC1-D1AEF772440D}</a:tableStyleId>
              </a:tblPr>
              <a:tblGrid>
                <a:gridCol w="2881021"/>
                <a:gridCol w="5842064"/>
              </a:tblGrid>
              <a:tr h="892387">
                <a:tc>
                  <a:txBody>
                    <a:bodyPr/>
                    <a:lstStyle/>
                    <a:p>
                      <a:pPr algn="ctr"/>
                      <a:r>
                        <a:rPr lang="en-US" sz="2400" u="none" strike="noStrike" dirty="0" smtClean="0"/>
                        <a:t>Operators</a:t>
                      </a:r>
                      <a:endParaRPr lang="en-US" sz="2400" dirty="0"/>
                    </a:p>
                  </a:txBody>
                  <a:tcPr anchor="ctr"/>
                </a:tc>
                <a:tc>
                  <a:txBody>
                    <a:bodyPr/>
                    <a:lstStyle/>
                    <a:p>
                      <a:pPr algn="ctr"/>
                      <a:r>
                        <a:rPr lang="en-US" sz="2400" u="none" strike="noStrike" dirty="0" smtClean="0"/>
                        <a:t>Description</a:t>
                      </a:r>
                      <a:endParaRPr lang="en-US" sz="2400" dirty="0"/>
                    </a:p>
                  </a:txBody>
                  <a:tcPr anchor="ctr"/>
                </a:tc>
              </a:tr>
              <a:tr h="892387">
                <a:tc>
                  <a:txBody>
                    <a:bodyPr/>
                    <a:lstStyle/>
                    <a:p>
                      <a:pPr marL="0" marR="0" indent="0" algn="ctr" defTabSz="914342" rtl="0" eaLnBrk="1" fontAlgn="auto" latinLnBrk="0" hangingPunct="1">
                        <a:lnSpc>
                          <a:spcPct val="100000"/>
                        </a:lnSpc>
                        <a:spcBef>
                          <a:spcPts val="0"/>
                        </a:spcBef>
                        <a:spcAft>
                          <a:spcPts val="0"/>
                        </a:spcAft>
                        <a:buClrTx/>
                        <a:buSzTx/>
                        <a:buFontTx/>
                        <a:buNone/>
                        <a:tabLst/>
                        <a:defRPr/>
                      </a:pPr>
                      <a:r>
                        <a:rPr lang="en-US" sz="2000" u="none" strike="noStrike" kern="1200" dirty="0" smtClean="0">
                          <a:solidFill>
                            <a:srgbClr val="000000"/>
                          </a:solidFill>
                          <a:latin typeface="+mn-lt"/>
                          <a:ea typeface="+mn-ea"/>
                          <a:cs typeface="+mn-cs"/>
                        </a:rPr>
                        <a:t>$</a:t>
                      </a:r>
                      <a:r>
                        <a:rPr lang="en-US" sz="2000" u="none" strike="noStrike" kern="1200" dirty="0" err="1" smtClean="0">
                          <a:solidFill>
                            <a:srgbClr val="000000"/>
                          </a:solidFill>
                          <a:latin typeface="+mn-lt"/>
                          <a:ea typeface="+mn-ea"/>
                          <a:cs typeface="+mn-cs"/>
                        </a:rPr>
                        <a:t>eq</a:t>
                      </a:r>
                      <a:endParaRPr lang="en-US" sz="2000" u="none" strike="noStrike" kern="1200" dirty="0" smtClean="0">
                        <a:solidFill>
                          <a:srgbClr val="000000"/>
                        </a:solidFill>
                        <a:latin typeface="+mn-lt"/>
                        <a:ea typeface="+mn-ea"/>
                        <a:cs typeface="+mn-cs"/>
                      </a:endParaRPr>
                    </a:p>
                  </a:txBody>
                  <a:tcPr anchor="ctr"/>
                </a:tc>
                <a:tc>
                  <a: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2000" u="none" strike="noStrike" dirty="0" smtClean="0">
                          <a:solidFill>
                            <a:srgbClr val="000000"/>
                          </a:solidFill>
                        </a:rPr>
                        <a:t>Matches values that are equal to a specified value.</a:t>
                      </a:r>
                      <a:endParaRPr lang="en-US" sz="2000" dirty="0">
                        <a:solidFill>
                          <a:srgbClr val="000000"/>
                        </a:solidFill>
                      </a:endParaRPr>
                    </a:p>
                  </a:txBody>
                  <a:tcPr anchor="ctr"/>
                </a:tc>
              </a:tr>
              <a:tr h="892387">
                <a:tc>
                  <a:txBody>
                    <a:bodyPr/>
                    <a:lstStyle/>
                    <a:p>
                      <a:pPr marL="0" marR="0" indent="0" algn="ctr" defTabSz="914342" rtl="0" eaLnBrk="1" fontAlgn="auto" latinLnBrk="0" hangingPunct="1">
                        <a:lnSpc>
                          <a:spcPct val="100000"/>
                        </a:lnSpc>
                        <a:spcBef>
                          <a:spcPts val="0"/>
                        </a:spcBef>
                        <a:spcAft>
                          <a:spcPts val="0"/>
                        </a:spcAft>
                        <a:buClrTx/>
                        <a:buSzTx/>
                        <a:buFontTx/>
                        <a:buNone/>
                        <a:tabLst/>
                        <a:defRPr/>
                      </a:pPr>
                      <a:r>
                        <a:rPr lang="en-US" sz="2000" u="none" strike="noStrike" kern="1200" dirty="0" smtClean="0">
                          <a:solidFill>
                            <a:srgbClr val="000000"/>
                          </a:solidFill>
                          <a:latin typeface="+mn-lt"/>
                          <a:ea typeface="+mn-ea"/>
                          <a:cs typeface="+mn-cs"/>
                        </a:rPr>
                        <a:t>$</a:t>
                      </a:r>
                      <a:r>
                        <a:rPr lang="en-US" sz="2000" u="none" strike="noStrike" kern="1200" dirty="0" err="1" smtClean="0">
                          <a:solidFill>
                            <a:srgbClr val="000000"/>
                          </a:solidFill>
                          <a:latin typeface="+mn-lt"/>
                          <a:ea typeface="+mn-ea"/>
                          <a:cs typeface="+mn-cs"/>
                        </a:rPr>
                        <a:t>gt</a:t>
                      </a:r>
                      <a:endParaRPr lang="en-US" sz="2000" u="none" strike="noStrike" kern="1200" dirty="0" smtClean="0">
                        <a:solidFill>
                          <a:srgbClr val="000000"/>
                        </a:solidFill>
                        <a:latin typeface="+mn-lt"/>
                        <a:ea typeface="+mn-ea"/>
                        <a:cs typeface="+mn-cs"/>
                      </a:endParaRPr>
                    </a:p>
                  </a:txBody>
                  <a:tcPr anchor="ctr"/>
                </a:tc>
                <a:tc>
                  <a: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2000" u="none" strike="noStrike" dirty="0" smtClean="0">
                          <a:solidFill>
                            <a:srgbClr val="000000"/>
                          </a:solidFill>
                        </a:rPr>
                        <a:t>Matches values that are greater than a specified value.</a:t>
                      </a:r>
                      <a:endParaRPr lang="en-US" sz="2000" dirty="0">
                        <a:solidFill>
                          <a:srgbClr val="000000"/>
                        </a:solidFill>
                      </a:endParaRPr>
                    </a:p>
                  </a:txBody>
                  <a:tcPr anchor="ctr"/>
                </a:tc>
              </a:tr>
              <a:tr h="892387">
                <a:tc>
                  <a:txBody>
                    <a:bodyPr/>
                    <a:lstStyle/>
                    <a:p>
                      <a:pPr algn="ctr"/>
                      <a:r>
                        <a:rPr lang="en-US" sz="2000" dirty="0" smtClean="0">
                          <a:solidFill>
                            <a:srgbClr val="000000"/>
                          </a:solidFill>
                          <a:latin typeface="+mn-lt"/>
                        </a:rPr>
                        <a:t>$</a:t>
                      </a:r>
                      <a:r>
                        <a:rPr lang="en-US" sz="2000" dirty="0" err="1" smtClean="0">
                          <a:solidFill>
                            <a:srgbClr val="000000"/>
                          </a:solidFill>
                          <a:latin typeface="+mn-lt"/>
                        </a:rPr>
                        <a:t>gte</a:t>
                      </a:r>
                      <a:endParaRPr lang="en-US" sz="2000" dirty="0">
                        <a:solidFill>
                          <a:srgbClr val="000000"/>
                        </a:solidFill>
                        <a:latin typeface="+mn-lt"/>
                      </a:endParaRPr>
                    </a:p>
                  </a:txBody>
                  <a:tcPr anchor="ctr"/>
                </a:tc>
                <a:tc>
                  <a: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2000" u="none" strike="noStrike" dirty="0" smtClean="0">
                          <a:solidFill>
                            <a:srgbClr val="000000"/>
                          </a:solidFill>
                        </a:rPr>
                        <a:t>Matches values that are greater than or equal to a specified value.</a:t>
                      </a:r>
                      <a:endParaRPr lang="en-US" sz="2000" dirty="0">
                        <a:solidFill>
                          <a:srgbClr val="000000"/>
                        </a:solidFill>
                      </a:endParaRPr>
                    </a:p>
                  </a:txBody>
                  <a:tcPr anchor="ctr"/>
                </a:tc>
              </a:tr>
              <a:tr h="892387">
                <a:tc>
                  <a:txBody>
                    <a:bodyPr/>
                    <a:lstStyle/>
                    <a:p>
                      <a:pPr algn="ctr"/>
                      <a:r>
                        <a:rPr lang="en-US" sz="2000" dirty="0" smtClean="0">
                          <a:solidFill>
                            <a:srgbClr val="000000"/>
                          </a:solidFill>
                          <a:latin typeface="+mn-lt"/>
                        </a:rPr>
                        <a:t>$</a:t>
                      </a:r>
                      <a:r>
                        <a:rPr lang="en-US" sz="2000" dirty="0" err="1" smtClean="0">
                          <a:solidFill>
                            <a:srgbClr val="000000"/>
                          </a:solidFill>
                          <a:latin typeface="+mn-lt"/>
                        </a:rPr>
                        <a:t>lt</a:t>
                      </a:r>
                      <a:endParaRPr lang="en-US" sz="2000" dirty="0">
                        <a:solidFill>
                          <a:srgbClr val="000000"/>
                        </a:solidFill>
                        <a:latin typeface="+mn-lt"/>
                      </a:endParaRPr>
                    </a:p>
                  </a:txBody>
                  <a:tcPr anchor="ctr"/>
                </a:tc>
                <a:tc>
                  <a: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2000" u="none" strike="noStrike" dirty="0" smtClean="0">
                          <a:solidFill>
                            <a:srgbClr val="000000"/>
                          </a:solidFill>
                        </a:rPr>
                        <a:t>Matches values that are less than a specified value.</a:t>
                      </a:r>
                      <a:endParaRPr lang="en-US" sz="2000" dirty="0">
                        <a:solidFill>
                          <a:srgbClr val="000000"/>
                        </a:solidFill>
                      </a:endParaRPr>
                    </a:p>
                  </a:txBody>
                  <a:tcPr anchor="ctr"/>
                </a:tc>
              </a:tr>
            </a:tbl>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33538"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Comparison Operators</a:t>
            </a:r>
          </a:p>
        </p:txBody>
      </p:sp>
      <p:graphicFrame>
        <p:nvGraphicFramePr>
          <p:cNvPr id="6" name="Table 5"/>
          <p:cNvGraphicFramePr>
            <a:graphicFrameLocks noGrp="1"/>
          </p:cNvGraphicFramePr>
          <p:nvPr/>
        </p:nvGraphicFramePr>
        <p:xfrm>
          <a:off x="711200" y="1416351"/>
          <a:ext cx="8737600" cy="4418394"/>
        </p:xfrm>
        <a:graphic>
          <a:graphicData uri="http://schemas.openxmlformats.org/drawingml/2006/table">
            <a:tbl>
              <a:tblPr firstRow="1" bandRow="1">
                <a:tableStyleId>{7DF18680-E054-41AD-8BC1-D1AEF772440D}</a:tableStyleId>
              </a:tblPr>
              <a:tblGrid>
                <a:gridCol w="2788597"/>
                <a:gridCol w="5949003"/>
              </a:tblGrid>
              <a:tr h="712174">
                <a:tc>
                  <a:txBody>
                    <a:bodyPr/>
                    <a:lstStyle/>
                    <a:p>
                      <a:pPr marL="0" marR="0" indent="0" algn="ctr" defTabSz="914342" rtl="0" eaLnBrk="1" fontAlgn="auto" latinLnBrk="0" hangingPunct="1">
                        <a:lnSpc>
                          <a:spcPct val="100000"/>
                        </a:lnSpc>
                        <a:spcBef>
                          <a:spcPts val="0"/>
                        </a:spcBef>
                        <a:spcAft>
                          <a:spcPts val="0"/>
                        </a:spcAft>
                        <a:buClrTx/>
                        <a:buSzTx/>
                        <a:buFontTx/>
                        <a:buNone/>
                        <a:tabLst/>
                        <a:defRPr/>
                      </a:pPr>
                      <a:r>
                        <a:rPr lang="en-US" sz="2400" u="none" strike="noStrike" dirty="0" smtClean="0"/>
                        <a:t>Operators</a:t>
                      </a:r>
                      <a:endParaRPr lang="en-US" dirty="0"/>
                    </a:p>
                  </a:txBody>
                  <a:tcPr anchor="ctr"/>
                </a:tc>
                <a:tc>
                  <a:txBody>
                    <a:bodyPr/>
                    <a:lstStyle/>
                    <a:p>
                      <a:pPr algn="ctr"/>
                      <a:r>
                        <a:rPr lang="en-US" sz="2400" u="none" strike="noStrike" dirty="0" smtClean="0"/>
                        <a:t>Description</a:t>
                      </a:r>
                      <a:endParaRPr lang="en-US" sz="2400" dirty="0"/>
                    </a:p>
                  </a:txBody>
                  <a:tcPr anchor="ctr"/>
                </a:tc>
              </a:tr>
              <a:tr h="926555">
                <a:tc>
                  <a:txBody>
                    <a:bodyPr/>
                    <a:lstStyle/>
                    <a:p>
                      <a:pPr algn="ctr"/>
                      <a:r>
                        <a:rPr lang="en-US" sz="2000" dirty="0" smtClean="0">
                          <a:solidFill>
                            <a:srgbClr val="000000"/>
                          </a:solidFill>
                          <a:latin typeface="+mn-lt"/>
                        </a:rPr>
                        <a:t>$</a:t>
                      </a:r>
                      <a:r>
                        <a:rPr lang="en-US" sz="2000" dirty="0" err="1" smtClean="0">
                          <a:solidFill>
                            <a:srgbClr val="000000"/>
                          </a:solidFill>
                          <a:latin typeface="+mn-lt"/>
                        </a:rPr>
                        <a:t>lte</a:t>
                      </a:r>
                      <a:endParaRPr lang="en-US" sz="2000" dirty="0">
                        <a:solidFill>
                          <a:srgbClr val="000000"/>
                        </a:solidFill>
                        <a:latin typeface="+mn-lt"/>
                      </a:endParaRPr>
                    </a:p>
                  </a:txBody>
                  <a:tcPr anchor="ctr"/>
                </a:tc>
                <a:tc>
                  <a: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2000" u="none" strike="noStrike" dirty="0" smtClean="0">
                          <a:solidFill>
                            <a:srgbClr val="000000"/>
                          </a:solidFill>
                          <a:latin typeface="+mn-lt"/>
                        </a:rPr>
                        <a:t>Matches values that are less than or equal to a specified value.</a:t>
                      </a:r>
                      <a:endParaRPr lang="en-US" sz="2000" dirty="0">
                        <a:solidFill>
                          <a:srgbClr val="000000"/>
                        </a:solidFill>
                        <a:latin typeface="+mn-lt"/>
                      </a:endParaRPr>
                    </a:p>
                  </a:txBody>
                  <a:tcPr anchor="ctr"/>
                </a:tc>
              </a:tr>
              <a:tr h="926555">
                <a:tc>
                  <a:txBody>
                    <a:bodyPr/>
                    <a:lstStyle/>
                    <a:p>
                      <a:pPr algn="ctr"/>
                      <a:r>
                        <a:rPr lang="en-US" sz="2000" dirty="0" smtClean="0">
                          <a:solidFill>
                            <a:srgbClr val="000000"/>
                          </a:solidFill>
                          <a:latin typeface="+mn-lt"/>
                        </a:rPr>
                        <a:t>$ne</a:t>
                      </a:r>
                      <a:endParaRPr lang="en-US" sz="2000" dirty="0">
                        <a:solidFill>
                          <a:srgbClr val="000000"/>
                        </a:solidFill>
                        <a:latin typeface="+mn-lt"/>
                      </a:endParaRPr>
                    </a:p>
                  </a:txBody>
                  <a:tcPr anchor="ctr"/>
                </a:tc>
                <a:tc>
                  <a: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2000" u="none" strike="noStrike" dirty="0" smtClean="0">
                          <a:solidFill>
                            <a:srgbClr val="000000"/>
                          </a:solidFill>
                          <a:latin typeface="+mn-lt"/>
                        </a:rPr>
                        <a:t>Matches all values that are not equal to a specified value.</a:t>
                      </a:r>
                      <a:endParaRPr lang="en-US" sz="2000" dirty="0">
                        <a:solidFill>
                          <a:srgbClr val="000000"/>
                        </a:solidFill>
                        <a:latin typeface="+mn-lt"/>
                      </a:endParaRPr>
                    </a:p>
                  </a:txBody>
                  <a:tcPr anchor="ctr"/>
                </a:tc>
              </a:tr>
              <a:tr h="926555">
                <a:tc>
                  <a:txBody>
                    <a:bodyPr/>
                    <a:lstStyle/>
                    <a:p>
                      <a:pPr algn="ctr"/>
                      <a:r>
                        <a:rPr lang="en-US" sz="2000" dirty="0" smtClean="0">
                          <a:solidFill>
                            <a:srgbClr val="000000"/>
                          </a:solidFill>
                          <a:latin typeface="+mn-lt"/>
                        </a:rPr>
                        <a:t>$in</a:t>
                      </a:r>
                      <a:endParaRPr lang="en-US" sz="2000" dirty="0">
                        <a:solidFill>
                          <a:srgbClr val="000000"/>
                        </a:solidFill>
                        <a:latin typeface="+mn-lt"/>
                      </a:endParaRPr>
                    </a:p>
                  </a:txBody>
                  <a:tcPr anchor="ctr"/>
                </a:tc>
                <a:tc>
                  <a: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2000" u="none" strike="noStrike" dirty="0" smtClean="0">
                          <a:solidFill>
                            <a:srgbClr val="000000"/>
                          </a:solidFill>
                          <a:latin typeface="+mn-lt"/>
                        </a:rPr>
                        <a:t>Matches any of the values specified in an array.</a:t>
                      </a:r>
                      <a:endParaRPr lang="en-US" sz="2000" dirty="0">
                        <a:solidFill>
                          <a:srgbClr val="000000"/>
                        </a:solidFill>
                        <a:latin typeface="+mn-lt"/>
                      </a:endParaRPr>
                    </a:p>
                  </a:txBody>
                  <a:tcPr anchor="ctr"/>
                </a:tc>
              </a:tr>
              <a:tr h="926555">
                <a:tc>
                  <a:txBody>
                    <a:bodyPr/>
                    <a:lstStyle/>
                    <a:p>
                      <a:pPr algn="ctr"/>
                      <a:r>
                        <a:rPr lang="en-US" sz="2000" dirty="0" smtClean="0">
                          <a:solidFill>
                            <a:srgbClr val="000000"/>
                          </a:solidFill>
                          <a:latin typeface="+mn-lt"/>
                        </a:rPr>
                        <a:t>$</a:t>
                      </a:r>
                      <a:r>
                        <a:rPr lang="en-US" sz="2000" dirty="0" err="1" smtClean="0">
                          <a:solidFill>
                            <a:srgbClr val="000000"/>
                          </a:solidFill>
                          <a:latin typeface="+mn-lt"/>
                        </a:rPr>
                        <a:t>nin</a:t>
                      </a:r>
                      <a:endParaRPr lang="en-US" sz="2000" dirty="0">
                        <a:solidFill>
                          <a:srgbClr val="000000"/>
                        </a:solidFill>
                        <a:latin typeface="+mn-lt"/>
                      </a:endParaRPr>
                    </a:p>
                  </a:txBody>
                  <a:tcPr anchor="ctr"/>
                </a:tc>
                <a:tc>
                  <a: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2000" u="none" strike="noStrike" dirty="0" smtClean="0">
                          <a:solidFill>
                            <a:srgbClr val="000000"/>
                          </a:solidFill>
                          <a:latin typeface="+mn-lt"/>
                        </a:rPr>
                        <a:t>Matches none of the values specified in an array.</a:t>
                      </a:r>
                      <a:endParaRPr lang="en-US" sz="2000" dirty="0">
                        <a:solidFill>
                          <a:srgbClr val="000000"/>
                        </a:solidFill>
                        <a:latin typeface="+mn-lt"/>
                      </a:endParaRPr>
                    </a:p>
                  </a:txBody>
                  <a:tcPr anchor="ctr"/>
                </a:tc>
              </a:tr>
            </a:tbl>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04866"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Logical Operators</a:t>
            </a:r>
          </a:p>
        </p:txBody>
      </p:sp>
      <p:graphicFrame>
        <p:nvGraphicFramePr>
          <p:cNvPr id="6" name="Table 5"/>
          <p:cNvGraphicFramePr>
            <a:graphicFrameLocks noGrp="1"/>
          </p:cNvGraphicFramePr>
          <p:nvPr/>
        </p:nvGraphicFramePr>
        <p:xfrm>
          <a:off x="711200" y="1416351"/>
          <a:ext cx="8737600" cy="4418394"/>
        </p:xfrm>
        <a:graphic>
          <a:graphicData uri="http://schemas.openxmlformats.org/drawingml/2006/table">
            <a:tbl>
              <a:tblPr firstRow="1" bandRow="1">
                <a:tableStyleId>{7DF18680-E054-41AD-8BC1-D1AEF772440D}</a:tableStyleId>
              </a:tblPr>
              <a:tblGrid>
                <a:gridCol w="2788597"/>
                <a:gridCol w="5949003"/>
              </a:tblGrid>
              <a:tr h="712174">
                <a:tc>
                  <a:txBody>
                    <a:bodyPr/>
                    <a:lstStyle/>
                    <a:p>
                      <a:pPr marL="0" marR="0" indent="0" algn="ctr" defTabSz="914342" rtl="0" eaLnBrk="1" fontAlgn="auto" latinLnBrk="0" hangingPunct="1">
                        <a:lnSpc>
                          <a:spcPct val="100000"/>
                        </a:lnSpc>
                        <a:spcBef>
                          <a:spcPts val="0"/>
                        </a:spcBef>
                        <a:spcAft>
                          <a:spcPts val="0"/>
                        </a:spcAft>
                        <a:buClrTx/>
                        <a:buSzTx/>
                        <a:buFontTx/>
                        <a:buNone/>
                        <a:tabLst/>
                        <a:defRPr/>
                      </a:pPr>
                      <a:r>
                        <a:rPr lang="en-US" sz="2400" u="none" strike="noStrike" dirty="0" smtClean="0"/>
                        <a:t>Name</a:t>
                      </a:r>
                      <a:endParaRPr lang="en-US" dirty="0"/>
                    </a:p>
                  </a:txBody>
                  <a:tcPr anchor="ctr"/>
                </a:tc>
                <a:tc>
                  <a:txBody>
                    <a:bodyPr/>
                    <a:lstStyle/>
                    <a:p>
                      <a:pPr algn="ctr"/>
                      <a:r>
                        <a:rPr lang="en-US" sz="2400" u="none" strike="noStrike" dirty="0" smtClean="0"/>
                        <a:t>Description</a:t>
                      </a:r>
                      <a:endParaRPr lang="en-US" sz="2400" dirty="0"/>
                    </a:p>
                  </a:txBody>
                  <a:tcPr anchor="ctr"/>
                </a:tc>
              </a:tr>
              <a:tr h="926555">
                <a:tc>
                  <a:txBody>
                    <a:bodyPr/>
                    <a:lstStyle/>
                    <a:p>
                      <a:pPr algn="ctr"/>
                      <a:r>
                        <a:rPr lang="en-US" sz="2000" dirty="0" smtClean="0">
                          <a:solidFill>
                            <a:srgbClr val="000000"/>
                          </a:solidFill>
                          <a:latin typeface="+mn-lt"/>
                        </a:rPr>
                        <a:t>$</a:t>
                      </a:r>
                      <a:r>
                        <a:rPr lang="en-US" sz="2000" dirty="0" err="1" smtClean="0">
                          <a:solidFill>
                            <a:srgbClr val="000000"/>
                          </a:solidFill>
                          <a:latin typeface="+mn-lt"/>
                        </a:rPr>
                        <a:t>lte</a:t>
                      </a:r>
                      <a:endParaRPr lang="en-US" sz="2000" dirty="0">
                        <a:solidFill>
                          <a:srgbClr val="000000"/>
                        </a:solidFill>
                        <a:latin typeface="+mn-lt"/>
                      </a:endParaRPr>
                    </a:p>
                  </a:txBody>
                  <a:tcPr anchor="ctr"/>
                </a:tc>
                <a:tc>
                  <a: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2000" u="none" strike="noStrike" dirty="0" smtClean="0">
                          <a:solidFill>
                            <a:srgbClr val="000000"/>
                          </a:solidFill>
                          <a:latin typeface="+mn-lt"/>
                        </a:rPr>
                        <a:t>Matches values that are less than or equal to a specified value.</a:t>
                      </a:r>
                      <a:endParaRPr lang="en-US" sz="2000" dirty="0">
                        <a:solidFill>
                          <a:srgbClr val="000000"/>
                        </a:solidFill>
                        <a:latin typeface="+mn-lt"/>
                      </a:endParaRPr>
                    </a:p>
                  </a:txBody>
                  <a:tcPr anchor="ctr"/>
                </a:tc>
              </a:tr>
              <a:tr h="926555">
                <a:tc>
                  <a:txBody>
                    <a:bodyPr/>
                    <a:lstStyle/>
                    <a:p>
                      <a:pPr algn="ctr"/>
                      <a:r>
                        <a:rPr lang="en-US" sz="2000" dirty="0" smtClean="0">
                          <a:solidFill>
                            <a:srgbClr val="000000"/>
                          </a:solidFill>
                          <a:latin typeface="+mn-lt"/>
                        </a:rPr>
                        <a:t>$ne</a:t>
                      </a:r>
                      <a:endParaRPr lang="en-US" sz="2000" dirty="0">
                        <a:solidFill>
                          <a:srgbClr val="000000"/>
                        </a:solidFill>
                        <a:latin typeface="+mn-lt"/>
                      </a:endParaRPr>
                    </a:p>
                  </a:txBody>
                  <a:tcPr anchor="ctr"/>
                </a:tc>
                <a:tc>
                  <a: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2000" u="none" strike="noStrike" dirty="0" smtClean="0">
                          <a:solidFill>
                            <a:srgbClr val="000000"/>
                          </a:solidFill>
                          <a:latin typeface="+mn-lt"/>
                        </a:rPr>
                        <a:t>Matches all values that are not equal to a specified value.</a:t>
                      </a:r>
                      <a:endParaRPr lang="en-US" sz="2000" dirty="0">
                        <a:solidFill>
                          <a:srgbClr val="000000"/>
                        </a:solidFill>
                        <a:latin typeface="+mn-lt"/>
                      </a:endParaRPr>
                    </a:p>
                  </a:txBody>
                  <a:tcPr anchor="ctr"/>
                </a:tc>
              </a:tr>
              <a:tr h="926555">
                <a:tc>
                  <a:txBody>
                    <a:bodyPr/>
                    <a:lstStyle/>
                    <a:p>
                      <a:pPr algn="ctr"/>
                      <a:r>
                        <a:rPr lang="en-US" sz="2000" dirty="0" smtClean="0">
                          <a:solidFill>
                            <a:srgbClr val="000000"/>
                          </a:solidFill>
                          <a:latin typeface="+mn-lt"/>
                        </a:rPr>
                        <a:t>$in</a:t>
                      </a:r>
                      <a:endParaRPr lang="en-US" sz="2000" dirty="0">
                        <a:solidFill>
                          <a:srgbClr val="000000"/>
                        </a:solidFill>
                        <a:latin typeface="+mn-lt"/>
                      </a:endParaRPr>
                    </a:p>
                  </a:txBody>
                  <a:tcPr anchor="ctr"/>
                </a:tc>
                <a:tc>
                  <a: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2000" u="none" strike="noStrike" dirty="0" smtClean="0">
                          <a:solidFill>
                            <a:srgbClr val="000000"/>
                          </a:solidFill>
                          <a:latin typeface="+mn-lt"/>
                        </a:rPr>
                        <a:t>Matches any of the values specified in an array.</a:t>
                      </a:r>
                      <a:endParaRPr lang="en-US" sz="2000" dirty="0">
                        <a:solidFill>
                          <a:srgbClr val="000000"/>
                        </a:solidFill>
                        <a:latin typeface="+mn-lt"/>
                      </a:endParaRPr>
                    </a:p>
                  </a:txBody>
                  <a:tcPr anchor="ctr"/>
                </a:tc>
              </a:tr>
              <a:tr h="926555">
                <a:tc>
                  <a:txBody>
                    <a:bodyPr/>
                    <a:lstStyle/>
                    <a:p>
                      <a:pPr algn="ctr"/>
                      <a:r>
                        <a:rPr lang="en-US" sz="2000" dirty="0" smtClean="0">
                          <a:solidFill>
                            <a:srgbClr val="000000"/>
                          </a:solidFill>
                          <a:latin typeface="+mn-lt"/>
                        </a:rPr>
                        <a:t>$</a:t>
                      </a:r>
                      <a:r>
                        <a:rPr lang="en-US" sz="2000" dirty="0" err="1" smtClean="0">
                          <a:solidFill>
                            <a:srgbClr val="000000"/>
                          </a:solidFill>
                          <a:latin typeface="+mn-lt"/>
                        </a:rPr>
                        <a:t>nin</a:t>
                      </a:r>
                      <a:endParaRPr lang="en-US" sz="2000" dirty="0">
                        <a:solidFill>
                          <a:srgbClr val="000000"/>
                        </a:solidFill>
                        <a:latin typeface="+mn-lt"/>
                      </a:endParaRPr>
                    </a:p>
                  </a:txBody>
                  <a:tcPr anchor="ctr"/>
                </a:tc>
                <a:tc>
                  <a: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2000" u="none" strike="noStrike" dirty="0" smtClean="0">
                          <a:solidFill>
                            <a:srgbClr val="000000"/>
                          </a:solidFill>
                          <a:latin typeface="+mn-lt"/>
                        </a:rPr>
                        <a:t>Matches none of the values specified in an array.</a:t>
                      </a:r>
                      <a:endParaRPr lang="en-US" sz="2000" dirty="0">
                        <a:solidFill>
                          <a:srgbClr val="000000"/>
                        </a:solidFill>
                        <a:latin typeface="+mn-lt"/>
                      </a:endParaRPr>
                    </a:p>
                  </a:txBody>
                  <a:tcPr anchor="ctr"/>
                </a:tc>
              </a:tr>
            </a:tbl>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799746"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Title</a:t>
            </a:r>
          </a:p>
        </p:txBody>
      </p:sp>
      <p:graphicFrame>
        <p:nvGraphicFramePr>
          <p:cNvPr id="6" name="Diagram 5"/>
          <p:cNvGraphicFramePr/>
          <p:nvPr/>
        </p:nvGraphicFramePr>
        <p:xfrm>
          <a:off x="711199" y="1364343"/>
          <a:ext cx="8490857" cy="46143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Rounded Rectangle 6"/>
          <p:cNvSpPr/>
          <p:nvPr/>
        </p:nvSpPr>
        <p:spPr>
          <a:xfrm>
            <a:off x="4330739" y="256828"/>
            <a:ext cx="2461316" cy="122413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lstStyle/>
          <a:p>
            <a:r>
              <a:rPr lang="en-US" dirty="0" smtClean="0">
                <a:solidFill>
                  <a:schemeClr val="bg1"/>
                </a:solidFill>
              </a:rPr>
              <a:t>SME to provide Slide Title</a:t>
            </a:r>
            <a:endParaRPr lang="en-US" dirty="0">
              <a:solidFill>
                <a:schemeClr val="bg1"/>
              </a:solidFill>
            </a:endParaRPr>
          </a:p>
        </p:txBody>
      </p:sp>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0077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Title</a:t>
            </a:r>
          </a:p>
        </p:txBody>
      </p:sp>
      <p:graphicFrame>
        <p:nvGraphicFramePr>
          <p:cNvPr id="6" name="Diagram 5"/>
          <p:cNvGraphicFramePr/>
          <p:nvPr/>
        </p:nvGraphicFramePr>
        <p:xfrm>
          <a:off x="856343" y="1576009"/>
          <a:ext cx="8186057" cy="4402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Rounded Rectangle 6"/>
          <p:cNvSpPr/>
          <p:nvPr/>
        </p:nvSpPr>
        <p:spPr>
          <a:xfrm>
            <a:off x="4330739" y="256828"/>
            <a:ext cx="2461316" cy="122413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lstStyle/>
          <a:p>
            <a:r>
              <a:rPr lang="en-US" dirty="0" smtClean="0">
                <a:solidFill>
                  <a:schemeClr val="bg1"/>
                </a:solidFill>
              </a:rPr>
              <a:t>SME to provide Slide Title</a:t>
            </a:r>
            <a:endParaRPr lang="en-US" dirty="0">
              <a:solidFill>
                <a:schemeClr val="bg1"/>
              </a:solidFill>
            </a:endParaRPr>
          </a:p>
        </p:txBody>
      </p:sp>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507339" y="314325"/>
            <a:ext cx="8915400" cy="981075"/>
          </a:xfrm>
          <a:solidFill>
            <a:srgbClr val="FFFFFF">
              <a:alpha val="0"/>
            </a:srgbClr>
          </a:solidFill>
          <a:ln>
            <a:miter lim="800000"/>
            <a:headEnd/>
            <a:tailEnd/>
          </a:ln>
        </p:spPr>
        <p:txBody>
          <a:bodyPr vert="horz" wrap="square" lIns="0" tIns="89852" rIns="89852" bIns="89852" numCol="1" anchor="t" anchorCtr="0" compatLnSpc="1">
            <a:prstTxWarp prst="textNoShape">
              <a:avLst/>
            </a:prstTxWarp>
          </a:bodyPr>
          <a:lstStyle/>
          <a:p>
            <a:pPr>
              <a:buClr>
                <a:schemeClr val="accent2"/>
              </a:buClr>
              <a:buSzPct val="80000"/>
            </a:pPr>
            <a:r>
              <a:rPr lang="en-US" sz="3200" dirty="0" smtClean="0">
                <a:solidFill>
                  <a:srgbClr val="009BCC"/>
                </a:solidFill>
                <a:cs typeface="Arial" charset="0"/>
              </a:rPr>
              <a:t>Note to the SME:</a:t>
            </a:r>
          </a:p>
        </p:txBody>
      </p:sp>
      <p:graphicFrame>
        <p:nvGraphicFramePr>
          <p:cNvPr id="5" name="Diagram 4"/>
          <p:cNvGraphicFramePr/>
          <p:nvPr/>
        </p:nvGraphicFramePr>
        <p:xfrm>
          <a:off x="990600" y="2041902"/>
          <a:ext cx="8432140" cy="2149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825500" y="1295400"/>
          <a:ext cx="859724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p:cNvSpPr/>
          <p:nvPr/>
        </p:nvSpPr>
        <p:spPr>
          <a:xfrm>
            <a:off x="6026150" y="76204"/>
            <a:ext cx="3632200" cy="7619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sz="1050" b="1" kern="0" dirty="0" smtClean="0">
                <a:solidFill>
                  <a:srgbClr val="263147"/>
                </a:solidFill>
              </a:rPr>
              <a:t>Note to the SME:</a:t>
            </a:r>
          </a:p>
          <a:p>
            <a:pPr defTabSz="914400">
              <a:defRPr/>
            </a:pPr>
            <a:r>
              <a:rPr lang="en-US" sz="1050" kern="0" dirty="0" smtClean="0">
                <a:solidFill>
                  <a:srgbClr val="263147"/>
                </a:solidFill>
              </a:rPr>
              <a:t>This is a temporary slide and will not be part of the final upload at all. It is to help the SME understand how we will communicate changes to them.</a:t>
            </a:r>
          </a:p>
        </p:txBody>
      </p:sp>
      <p:sp>
        <p:nvSpPr>
          <p:cNvPr id="12" name="Rectangle 11"/>
          <p:cNvSpPr/>
          <p:nvPr/>
        </p:nvSpPr>
        <p:spPr>
          <a:xfrm>
            <a:off x="762992" y="5560570"/>
            <a:ext cx="8895364" cy="341632"/>
          </a:xfrm>
          <a:prstGeom prst="rect">
            <a:avLst/>
          </a:prstGeom>
        </p:spPr>
        <p:txBody>
          <a:bodyPr wrap="square">
            <a:spAutoFit/>
          </a:bodyPr>
          <a:lstStyle/>
          <a:p>
            <a:pPr defTabSz="800100">
              <a:lnSpc>
                <a:spcPct val="90000"/>
              </a:lnSpc>
              <a:spcBef>
                <a:spcPct val="0"/>
              </a:spcBef>
              <a:spcAft>
                <a:spcPct val="35000"/>
              </a:spcAft>
            </a:pPr>
            <a:r>
              <a:rPr lang="en-US" sz="1800" dirty="0" smtClean="0">
                <a:solidFill>
                  <a:srgbClr val="263147"/>
                </a:solidFill>
              </a:rPr>
              <a:t>.</a:t>
            </a:r>
            <a:endParaRPr lang="en-US" sz="1800" dirty="0">
              <a:solidFill>
                <a:srgbClr val="263147"/>
              </a:solidFill>
            </a:endParaRPr>
          </a:p>
        </p:txBody>
      </p:sp>
      <p:graphicFrame>
        <p:nvGraphicFramePr>
          <p:cNvPr id="13" name="Diagram 12"/>
          <p:cNvGraphicFramePr/>
          <p:nvPr/>
        </p:nvGraphicFramePr>
        <p:xfrm>
          <a:off x="762986" y="4419600"/>
          <a:ext cx="8659753"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ounded Rectangle 8"/>
          <p:cNvSpPr/>
          <p:nvPr/>
        </p:nvSpPr>
        <p:spPr>
          <a:xfrm>
            <a:off x="825500" y="5290572"/>
            <a:ext cx="8597240" cy="61163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800" dirty="0" smtClean="0">
                <a:solidFill>
                  <a:srgbClr val="263147"/>
                </a:solidFill>
              </a:rPr>
              <a:t>The comments in the review section have also been updated in a green textbox with black text</a:t>
            </a:r>
            <a:r>
              <a:rPr lang="en-US" sz="2400" dirty="0" smtClean="0">
                <a:solidFill>
                  <a:srgbClr val="998C85">
                    <a:lumMod val="50000"/>
                  </a:srgbClr>
                </a:solidFill>
              </a:rPr>
              <a:t>. </a:t>
            </a:r>
            <a:endParaRPr lang="en-US" sz="2400" dirty="0" err="1" smtClean="0">
              <a:solidFill>
                <a:srgbClr val="998C85">
                  <a:lumMod val="50000"/>
                </a:srgbClr>
              </a:solidFill>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01794"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Awesome: Query Operators</a:t>
            </a:r>
          </a:p>
        </p:txBody>
      </p:sp>
      <p:graphicFrame>
        <p:nvGraphicFramePr>
          <p:cNvPr id="6" name="Diagram 5"/>
          <p:cNvGraphicFramePr/>
          <p:nvPr/>
        </p:nvGraphicFramePr>
        <p:xfrm>
          <a:off x="986972" y="1364343"/>
          <a:ext cx="8142514" cy="47461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02818"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Wrapped Queries </a:t>
            </a:r>
          </a:p>
        </p:txBody>
      </p:sp>
      <p:graphicFrame>
        <p:nvGraphicFramePr>
          <p:cNvPr id="6" name="Diagram 5"/>
          <p:cNvGraphicFramePr/>
          <p:nvPr/>
        </p:nvGraphicFramePr>
        <p:xfrm>
          <a:off x="1219200" y="1306287"/>
          <a:ext cx="7823200" cy="49203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0589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Wrapped Queries (Contd.)</a:t>
            </a:r>
          </a:p>
        </p:txBody>
      </p:sp>
      <p:graphicFrame>
        <p:nvGraphicFramePr>
          <p:cNvPr id="7" name="Diagram 6"/>
          <p:cNvGraphicFramePr/>
          <p:nvPr/>
        </p:nvGraphicFramePr>
        <p:xfrm>
          <a:off x="1219200" y="1576009"/>
          <a:ext cx="7823200" cy="296696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06914"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Query Using Modifiers </a:t>
            </a:r>
          </a:p>
        </p:txBody>
      </p:sp>
      <p:graphicFrame>
        <p:nvGraphicFramePr>
          <p:cNvPr id="6" name="Diagram 5"/>
          <p:cNvGraphicFramePr/>
          <p:nvPr/>
        </p:nvGraphicFramePr>
        <p:xfrm>
          <a:off x="1001486" y="1378857"/>
          <a:ext cx="8040914" cy="45998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07938"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Query Using Modifiers (Contd.)</a:t>
            </a:r>
          </a:p>
        </p:txBody>
      </p:sp>
      <p:graphicFrame>
        <p:nvGraphicFramePr>
          <p:cNvPr id="6" name="Diagram 5"/>
          <p:cNvGraphicFramePr/>
          <p:nvPr/>
        </p:nvGraphicFramePr>
        <p:xfrm>
          <a:off x="798287" y="1364343"/>
          <a:ext cx="8490856" cy="46143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0896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Query Using Modifiers (Contd.)</a:t>
            </a:r>
          </a:p>
        </p:txBody>
      </p:sp>
      <p:graphicFrame>
        <p:nvGraphicFramePr>
          <p:cNvPr id="6" name="Diagram 5"/>
          <p:cNvGraphicFramePr/>
          <p:nvPr/>
        </p:nvGraphicFramePr>
        <p:xfrm>
          <a:off x="841829" y="1364343"/>
          <a:ext cx="8374742" cy="46143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09986"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Query Using Modifiers (Contd.)</a:t>
            </a:r>
          </a:p>
        </p:txBody>
      </p:sp>
      <p:graphicFrame>
        <p:nvGraphicFramePr>
          <p:cNvPr id="6" name="Diagram 5"/>
          <p:cNvGraphicFramePr/>
          <p:nvPr/>
        </p:nvGraphicFramePr>
        <p:xfrm>
          <a:off x="827313" y="1378857"/>
          <a:ext cx="8360229" cy="45998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1101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Query Using Modifiers (Contd.)</a:t>
            </a:r>
          </a:p>
        </p:txBody>
      </p:sp>
      <p:graphicFrame>
        <p:nvGraphicFramePr>
          <p:cNvPr id="6" name="Diagram 5"/>
          <p:cNvGraphicFramePr/>
          <p:nvPr/>
        </p:nvGraphicFramePr>
        <p:xfrm>
          <a:off x="711199" y="1436915"/>
          <a:ext cx="8476343" cy="45417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12034"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OR Queries </a:t>
            </a:r>
          </a:p>
        </p:txBody>
      </p:sp>
      <p:graphicFrame>
        <p:nvGraphicFramePr>
          <p:cNvPr id="6" name="Diagram 5"/>
          <p:cNvGraphicFramePr/>
          <p:nvPr/>
        </p:nvGraphicFramePr>
        <p:xfrm>
          <a:off x="841829" y="2252133"/>
          <a:ext cx="8476342" cy="3640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7" name="Diagram 6"/>
          <p:cNvGraphicFramePr/>
          <p:nvPr/>
        </p:nvGraphicFramePr>
        <p:xfrm>
          <a:off x="740229" y="1227667"/>
          <a:ext cx="8621485" cy="80433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13058"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AND Queries</a:t>
            </a:r>
          </a:p>
        </p:txBody>
      </p:sp>
      <p:graphicFrame>
        <p:nvGraphicFramePr>
          <p:cNvPr id="6" name="Diagram 5"/>
          <p:cNvGraphicFramePr/>
          <p:nvPr/>
        </p:nvGraphicFramePr>
        <p:xfrm>
          <a:off x="885371" y="2258180"/>
          <a:ext cx="8389258" cy="4402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7" name="Diagram 6"/>
          <p:cNvGraphicFramePr/>
          <p:nvPr/>
        </p:nvGraphicFramePr>
        <p:xfrm>
          <a:off x="740229" y="1227667"/>
          <a:ext cx="8621485" cy="80433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Content Placeholder 84"/>
          <p:cNvGraphicFramePr>
            <a:graphicFrameLocks noGrp="1"/>
          </p:cNvGraphicFramePr>
          <p:nvPr>
            <p:ph idx="1"/>
          </p:nvPr>
        </p:nvGraphicFramePr>
        <p:xfrm>
          <a:off x="1424510" y="1340717"/>
          <a:ext cx="7561050" cy="478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698" name="Rectangle 4"/>
          <p:cNvSpPr>
            <a:spLocks noGrp="1" noChangeArrowheads="1"/>
          </p:cNvSpPr>
          <p:nvPr>
            <p:ph type="title"/>
          </p:nvPr>
        </p:nvSpPr>
        <p:spPr>
          <a:solidFill>
            <a:srgbClr val="FFFFFF">
              <a:alpha val="0"/>
            </a:srgbClr>
          </a:solidFill>
        </p:spPr>
        <p:txBody>
          <a:bodyPr lIns="0" tIns="89852" rIns="89852" bIns="89852">
            <a:normAutofit/>
          </a:bodyPr>
          <a:lstStyle/>
          <a:p>
            <a:pPr eaLnBrk="1" fontAlgn="auto" hangingPunct="1">
              <a:spcAft>
                <a:spcPts val="0"/>
              </a:spcAft>
              <a:buClr>
                <a:schemeClr val="accent2"/>
              </a:buClr>
              <a:buSzPct val="80000"/>
              <a:defRPr/>
            </a:pPr>
            <a:r>
              <a:rPr lang="en-US" dirty="0" smtClean="0">
                <a:latin typeface="Arial Narrow" pitchFamily="34" charset="0"/>
              </a:rPr>
              <a:t>Ground Rules for Face-to-face Classrooms</a:t>
            </a:r>
          </a:p>
        </p:txBody>
      </p:sp>
      <p:grpSp>
        <p:nvGrpSpPr>
          <p:cNvPr id="2" name="Groupe 597"/>
          <p:cNvGrpSpPr>
            <a:grpSpLocks/>
          </p:cNvGrpSpPr>
          <p:nvPr/>
        </p:nvGrpSpPr>
        <p:grpSpPr bwMode="auto">
          <a:xfrm>
            <a:off x="704413" y="1404255"/>
            <a:ext cx="756560" cy="345184"/>
            <a:chOff x="4376714" y="2104826"/>
            <a:chExt cx="376238" cy="171451"/>
          </a:xfrm>
          <a:gradFill>
            <a:gsLst>
              <a:gs pos="82000">
                <a:srgbClr val="02B3D6">
                  <a:alpha val="68235"/>
                </a:srgbClr>
              </a:gs>
              <a:gs pos="25000">
                <a:srgbClr val="21D6E0"/>
              </a:gs>
              <a:gs pos="75000">
                <a:srgbClr val="0087E6"/>
              </a:gs>
              <a:gs pos="100000">
                <a:srgbClr val="005CBF"/>
              </a:gs>
            </a:gsLst>
            <a:lin ang="2400000" scaled="0"/>
          </a:gradFill>
        </p:grpSpPr>
        <p:sp>
          <p:nvSpPr>
            <p:cNvPr id="16" name="Freeform 760"/>
            <p:cNvSpPr>
              <a:spLocks/>
            </p:cNvSpPr>
            <p:nvPr/>
          </p:nvSpPr>
          <p:spPr bwMode="auto">
            <a:xfrm>
              <a:off x="4376714" y="2104827"/>
              <a:ext cx="125413" cy="171450"/>
            </a:xfrm>
            <a:custGeom>
              <a:avLst/>
              <a:gdLst>
                <a:gd name="T0" fmla="*/ 79 w 79"/>
                <a:gd name="T1" fmla="*/ 108 h 108"/>
                <a:gd name="T2" fmla="*/ 79 w 79"/>
                <a:gd name="T3" fmla="*/ 108 h 108"/>
                <a:gd name="T4" fmla="*/ 78 w 79"/>
                <a:gd name="T5" fmla="*/ 96 h 108"/>
                <a:gd name="T6" fmla="*/ 77 w 79"/>
                <a:gd name="T7" fmla="*/ 86 h 108"/>
                <a:gd name="T8" fmla="*/ 76 w 79"/>
                <a:gd name="T9" fmla="*/ 76 h 108"/>
                <a:gd name="T10" fmla="*/ 72 w 79"/>
                <a:gd name="T11" fmla="*/ 67 h 108"/>
                <a:gd name="T12" fmla="*/ 68 w 79"/>
                <a:gd name="T13" fmla="*/ 59 h 108"/>
                <a:gd name="T14" fmla="*/ 63 w 79"/>
                <a:gd name="T15" fmla="*/ 53 h 108"/>
                <a:gd name="T16" fmla="*/ 57 w 79"/>
                <a:gd name="T17" fmla="*/ 49 h 108"/>
                <a:gd name="T18" fmla="*/ 48 w 79"/>
                <a:gd name="T19" fmla="*/ 45 h 108"/>
                <a:gd name="T20" fmla="*/ 48 w 79"/>
                <a:gd name="T21" fmla="*/ 45 h 108"/>
                <a:gd name="T22" fmla="*/ 52 w 79"/>
                <a:gd name="T23" fmla="*/ 42 h 108"/>
                <a:gd name="T24" fmla="*/ 55 w 79"/>
                <a:gd name="T25" fmla="*/ 37 h 108"/>
                <a:gd name="T26" fmla="*/ 58 w 79"/>
                <a:gd name="T27" fmla="*/ 30 h 108"/>
                <a:gd name="T28" fmla="*/ 59 w 79"/>
                <a:gd name="T29" fmla="*/ 24 h 108"/>
                <a:gd name="T30" fmla="*/ 59 w 79"/>
                <a:gd name="T31" fmla="*/ 24 h 108"/>
                <a:gd name="T32" fmla="*/ 59 w 79"/>
                <a:gd name="T33" fmla="*/ 19 h 108"/>
                <a:gd name="T34" fmla="*/ 58 w 79"/>
                <a:gd name="T35" fmla="*/ 14 h 108"/>
                <a:gd name="T36" fmla="*/ 55 w 79"/>
                <a:gd name="T37" fmla="*/ 10 h 108"/>
                <a:gd name="T38" fmla="*/ 53 w 79"/>
                <a:gd name="T39" fmla="*/ 6 h 108"/>
                <a:gd name="T40" fmla="*/ 50 w 79"/>
                <a:gd name="T41" fmla="*/ 4 h 108"/>
                <a:gd name="T42" fmla="*/ 48 w 79"/>
                <a:gd name="T43" fmla="*/ 1 h 108"/>
                <a:gd name="T44" fmla="*/ 44 w 79"/>
                <a:gd name="T45" fmla="*/ 0 h 108"/>
                <a:gd name="T46" fmla="*/ 40 w 79"/>
                <a:gd name="T47" fmla="*/ 0 h 108"/>
                <a:gd name="T48" fmla="*/ 40 w 79"/>
                <a:gd name="T49" fmla="*/ 0 h 108"/>
                <a:gd name="T50" fmla="*/ 35 w 79"/>
                <a:gd name="T51" fmla="*/ 0 h 108"/>
                <a:gd name="T52" fmla="*/ 33 w 79"/>
                <a:gd name="T53" fmla="*/ 1 h 108"/>
                <a:gd name="T54" fmla="*/ 29 w 79"/>
                <a:gd name="T55" fmla="*/ 4 h 108"/>
                <a:gd name="T56" fmla="*/ 26 w 79"/>
                <a:gd name="T57" fmla="*/ 6 h 108"/>
                <a:gd name="T58" fmla="*/ 24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1 w 79"/>
                <a:gd name="T75" fmla="*/ 45 h 108"/>
                <a:gd name="T76" fmla="*/ 31 w 79"/>
                <a:gd name="T77" fmla="*/ 45 h 108"/>
                <a:gd name="T78" fmla="*/ 22 w 79"/>
                <a:gd name="T79" fmla="*/ 49 h 108"/>
                <a:gd name="T80" fmla="*/ 16 w 79"/>
                <a:gd name="T81" fmla="*/ 53 h 108"/>
                <a:gd name="T82" fmla="*/ 11 w 79"/>
                <a:gd name="T83" fmla="*/ 59 h 108"/>
                <a:gd name="T84" fmla="*/ 7 w 79"/>
                <a:gd name="T85" fmla="*/ 67 h 108"/>
                <a:gd name="T86" fmla="*/ 3 w 79"/>
                <a:gd name="T87" fmla="*/ 76 h 108"/>
                <a:gd name="T88" fmla="*/ 2 w 79"/>
                <a:gd name="T89" fmla="*/ 86 h 108"/>
                <a:gd name="T90" fmla="*/ 1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8" y="96"/>
                  </a:lnTo>
                  <a:lnTo>
                    <a:pt x="77" y="86"/>
                  </a:lnTo>
                  <a:lnTo>
                    <a:pt x="76" y="76"/>
                  </a:lnTo>
                  <a:lnTo>
                    <a:pt x="72" y="67"/>
                  </a:lnTo>
                  <a:lnTo>
                    <a:pt x="68" y="59"/>
                  </a:lnTo>
                  <a:lnTo>
                    <a:pt x="63" y="53"/>
                  </a:lnTo>
                  <a:lnTo>
                    <a:pt x="57" y="49"/>
                  </a:lnTo>
                  <a:lnTo>
                    <a:pt x="48" y="45"/>
                  </a:lnTo>
                  <a:lnTo>
                    <a:pt x="52" y="42"/>
                  </a:lnTo>
                  <a:lnTo>
                    <a:pt x="55" y="37"/>
                  </a:lnTo>
                  <a:lnTo>
                    <a:pt x="58" y="30"/>
                  </a:lnTo>
                  <a:lnTo>
                    <a:pt x="59" y="24"/>
                  </a:lnTo>
                  <a:lnTo>
                    <a:pt x="59" y="19"/>
                  </a:lnTo>
                  <a:lnTo>
                    <a:pt x="58" y="14"/>
                  </a:lnTo>
                  <a:lnTo>
                    <a:pt x="55" y="10"/>
                  </a:lnTo>
                  <a:lnTo>
                    <a:pt x="53" y="6"/>
                  </a:lnTo>
                  <a:lnTo>
                    <a:pt x="50" y="4"/>
                  </a:lnTo>
                  <a:lnTo>
                    <a:pt x="48" y="1"/>
                  </a:lnTo>
                  <a:lnTo>
                    <a:pt x="44" y="0"/>
                  </a:lnTo>
                  <a:lnTo>
                    <a:pt x="40" y="0"/>
                  </a:lnTo>
                  <a:lnTo>
                    <a:pt x="35" y="0"/>
                  </a:lnTo>
                  <a:lnTo>
                    <a:pt x="33" y="1"/>
                  </a:lnTo>
                  <a:lnTo>
                    <a:pt x="29" y="4"/>
                  </a:lnTo>
                  <a:lnTo>
                    <a:pt x="26" y="6"/>
                  </a:lnTo>
                  <a:lnTo>
                    <a:pt x="24" y="10"/>
                  </a:lnTo>
                  <a:lnTo>
                    <a:pt x="21" y="14"/>
                  </a:lnTo>
                  <a:lnTo>
                    <a:pt x="20" y="19"/>
                  </a:lnTo>
                  <a:lnTo>
                    <a:pt x="20" y="24"/>
                  </a:lnTo>
                  <a:lnTo>
                    <a:pt x="21" y="30"/>
                  </a:lnTo>
                  <a:lnTo>
                    <a:pt x="24" y="37"/>
                  </a:lnTo>
                  <a:lnTo>
                    <a:pt x="27" y="42"/>
                  </a:lnTo>
                  <a:lnTo>
                    <a:pt x="31" y="45"/>
                  </a:lnTo>
                  <a:lnTo>
                    <a:pt x="22" y="49"/>
                  </a:lnTo>
                  <a:lnTo>
                    <a:pt x="16" y="53"/>
                  </a:lnTo>
                  <a:lnTo>
                    <a:pt x="11" y="59"/>
                  </a:lnTo>
                  <a:lnTo>
                    <a:pt x="7" y="67"/>
                  </a:lnTo>
                  <a:lnTo>
                    <a:pt x="3" y="76"/>
                  </a:lnTo>
                  <a:lnTo>
                    <a:pt x="2" y="86"/>
                  </a:lnTo>
                  <a:lnTo>
                    <a:pt x="1"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7" name="Freeform 761"/>
            <p:cNvSpPr>
              <a:spLocks/>
            </p:cNvSpPr>
            <p:nvPr/>
          </p:nvSpPr>
          <p:spPr bwMode="auto">
            <a:xfrm>
              <a:off x="4502125" y="2104826"/>
              <a:ext cx="125413" cy="171450"/>
            </a:xfrm>
            <a:custGeom>
              <a:avLst/>
              <a:gdLst>
                <a:gd name="T0" fmla="*/ 79 w 79"/>
                <a:gd name="T1" fmla="*/ 108 h 108"/>
                <a:gd name="T2" fmla="*/ 79 w 79"/>
                <a:gd name="T3" fmla="*/ 108 h 108"/>
                <a:gd name="T4" fmla="*/ 79 w 79"/>
                <a:gd name="T5" fmla="*/ 96 h 108"/>
                <a:gd name="T6" fmla="*/ 78 w 79"/>
                <a:gd name="T7" fmla="*/ 86 h 108"/>
                <a:gd name="T8" fmla="*/ 75 w 79"/>
                <a:gd name="T9" fmla="*/ 76 h 108"/>
                <a:gd name="T10" fmla="*/ 73 w 79"/>
                <a:gd name="T11" fmla="*/ 67 h 108"/>
                <a:gd name="T12" fmla="*/ 68 w 79"/>
                <a:gd name="T13" fmla="*/ 59 h 108"/>
                <a:gd name="T14" fmla="*/ 62 w 79"/>
                <a:gd name="T15" fmla="*/ 53 h 108"/>
                <a:gd name="T16" fmla="*/ 56 w 79"/>
                <a:gd name="T17" fmla="*/ 49 h 108"/>
                <a:gd name="T18" fmla="*/ 49 w 79"/>
                <a:gd name="T19" fmla="*/ 45 h 108"/>
                <a:gd name="T20" fmla="*/ 49 w 79"/>
                <a:gd name="T21" fmla="*/ 45 h 108"/>
                <a:gd name="T22" fmla="*/ 52 w 79"/>
                <a:gd name="T23" fmla="*/ 42 h 108"/>
                <a:gd name="T24" fmla="*/ 55 w 79"/>
                <a:gd name="T25" fmla="*/ 37 h 108"/>
                <a:gd name="T26" fmla="*/ 57 w 79"/>
                <a:gd name="T27" fmla="*/ 30 h 108"/>
                <a:gd name="T28" fmla="*/ 59 w 79"/>
                <a:gd name="T29" fmla="*/ 24 h 108"/>
                <a:gd name="T30" fmla="*/ 59 w 79"/>
                <a:gd name="T31" fmla="*/ 24 h 108"/>
                <a:gd name="T32" fmla="*/ 59 w 79"/>
                <a:gd name="T33" fmla="*/ 19 h 108"/>
                <a:gd name="T34" fmla="*/ 57 w 79"/>
                <a:gd name="T35" fmla="*/ 14 h 108"/>
                <a:gd name="T36" fmla="*/ 56 w 79"/>
                <a:gd name="T37" fmla="*/ 10 h 108"/>
                <a:gd name="T38" fmla="*/ 54 w 79"/>
                <a:gd name="T39" fmla="*/ 6 h 108"/>
                <a:gd name="T40" fmla="*/ 50 w 79"/>
                <a:gd name="T41" fmla="*/ 4 h 108"/>
                <a:gd name="T42" fmla="*/ 47 w 79"/>
                <a:gd name="T43" fmla="*/ 1 h 108"/>
                <a:gd name="T44" fmla="*/ 43 w 79"/>
                <a:gd name="T45" fmla="*/ 0 h 108"/>
                <a:gd name="T46" fmla="*/ 40 w 79"/>
                <a:gd name="T47" fmla="*/ 0 h 108"/>
                <a:gd name="T48" fmla="*/ 40 w 79"/>
                <a:gd name="T49" fmla="*/ 0 h 108"/>
                <a:gd name="T50" fmla="*/ 36 w 79"/>
                <a:gd name="T51" fmla="*/ 0 h 108"/>
                <a:gd name="T52" fmla="*/ 32 w 79"/>
                <a:gd name="T53" fmla="*/ 1 h 108"/>
                <a:gd name="T54" fmla="*/ 28 w 79"/>
                <a:gd name="T55" fmla="*/ 4 h 108"/>
                <a:gd name="T56" fmla="*/ 26 w 79"/>
                <a:gd name="T57" fmla="*/ 6 h 108"/>
                <a:gd name="T58" fmla="*/ 23 w 79"/>
                <a:gd name="T59" fmla="*/ 10 h 108"/>
                <a:gd name="T60" fmla="*/ 22 w 79"/>
                <a:gd name="T61" fmla="*/ 14 h 108"/>
                <a:gd name="T62" fmla="*/ 21 w 79"/>
                <a:gd name="T63" fmla="*/ 19 h 108"/>
                <a:gd name="T64" fmla="*/ 19 w 79"/>
                <a:gd name="T65" fmla="*/ 24 h 108"/>
                <a:gd name="T66" fmla="*/ 19 w 79"/>
                <a:gd name="T67" fmla="*/ 24 h 108"/>
                <a:gd name="T68" fmla="*/ 21 w 79"/>
                <a:gd name="T69" fmla="*/ 30 h 108"/>
                <a:gd name="T70" fmla="*/ 23 w 79"/>
                <a:gd name="T71" fmla="*/ 37 h 108"/>
                <a:gd name="T72" fmla="*/ 27 w 79"/>
                <a:gd name="T73" fmla="*/ 42 h 108"/>
                <a:gd name="T74" fmla="*/ 31 w 79"/>
                <a:gd name="T75" fmla="*/ 45 h 108"/>
                <a:gd name="T76" fmla="*/ 31 w 79"/>
                <a:gd name="T77" fmla="*/ 45 h 108"/>
                <a:gd name="T78" fmla="*/ 23 w 79"/>
                <a:gd name="T79" fmla="*/ 49 h 108"/>
                <a:gd name="T80" fmla="*/ 16 w 79"/>
                <a:gd name="T81" fmla="*/ 53 h 108"/>
                <a:gd name="T82" fmla="*/ 11 w 79"/>
                <a:gd name="T83" fmla="*/ 59 h 108"/>
                <a:gd name="T84" fmla="*/ 7 w 79"/>
                <a:gd name="T85" fmla="*/ 67 h 108"/>
                <a:gd name="T86" fmla="*/ 4 w 79"/>
                <a:gd name="T87" fmla="*/ 76 h 108"/>
                <a:gd name="T88" fmla="*/ 2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8" y="86"/>
                  </a:lnTo>
                  <a:lnTo>
                    <a:pt x="75" y="76"/>
                  </a:lnTo>
                  <a:lnTo>
                    <a:pt x="73" y="67"/>
                  </a:lnTo>
                  <a:lnTo>
                    <a:pt x="68" y="59"/>
                  </a:lnTo>
                  <a:lnTo>
                    <a:pt x="62" y="53"/>
                  </a:lnTo>
                  <a:lnTo>
                    <a:pt x="56" y="49"/>
                  </a:lnTo>
                  <a:lnTo>
                    <a:pt x="49" y="45"/>
                  </a:lnTo>
                  <a:lnTo>
                    <a:pt x="52" y="42"/>
                  </a:lnTo>
                  <a:lnTo>
                    <a:pt x="55" y="37"/>
                  </a:lnTo>
                  <a:lnTo>
                    <a:pt x="57" y="30"/>
                  </a:lnTo>
                  <a:lnTo>
                    <a:pt x="59" y="24"/>
                  </a:lnTo>
                  <a:lnTo>
                    <a:pt x="59" y="19"/>
                  </a:lnTo>
                  <a:lnTo>
                    <a:pt x="57" y="14"/>
                  </a:lnTo>
                  <a:lnTo>
                    <a:pt x="56" y="10"/>
                  </a:lnTo>
                  <a:lnTo>
                    <a:pt x="54" y="6"/>
                  </a:lnTo>
                  <a:lnTo>
                    <a:pt x="50" y="4"/>
                  </a:lnTo>
                  <a:lnTo>
                    <a:pt x="47" y="1"/>
                  </a:lnTo>
                  <a:lnTo>
                    <a:pt x="43" y="0"/>
                  </a:lnTo>
                  <a:lnTo>
                    <a:pt x="40" y="0"/>
                  </a:lnTo>
                  <a:lnTo>
                    <a:pt x="36" y="0"/>
                  </a:lnTo>
                  <a:lnTo>
                    <a:pt x="32" y="1"/>
                  </a:lnTo>
                  <a:lnTo>
                    <a:pt x="28" y="4"/>
                  </a:lnTo>
                  <a:lnTo>
                    <a:pt x="26" y="6"/>
                  </a:lnTo>
                  <a:lnTo>
                    <a:pt x="23" y="10"/>
                  </a:lnTo>
                  <a:lnTo>
                    <a:pt x="22" y="14"/>
                  </a:lnTo>
                  <a:lnTo>
                    <a:pt x="21" y="19"/>
                  </a:lnTo>
                  <a:lnTo>
                    <a:pt x="19" y="24"/>
                  </a:lnTo>
                  <a:lnTo>
                    <a:pt x="21" y="30"/>
                  </a:lnTo>
                  <a:lnTo>
                    <a:pt x="23" y="37"/>
                  </a:lnTo>
                  <a:lnTo>
                    <a:pt x="27" y="42"/>
                  </a:lnTo>
                  <a:lnTo>
                    <a:pt x="31" y="45"/>
                  </a:lnTo>
                  <a:lnTo>
                    <a:pt x="23" y="49"/>
                  </a:lnTo>
                  <a:lnTo>
                    <a:pt x="16" y="53"/>
                  </a:lnTo>
                  <a:lnTo>
                    <a:pt x="11" y="59"/>
                  </a:lnTo>
                  <a:lnTo>
                    <a:pt x="7" y="67"/>
                  </a:lnTo>
                  <a:lnTo>
                    <a:pt x="4" y="76"/>
                  </a:lnTo>
                  <a:lnTo>
                    <a:pt x="2"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8" name="Freeform 762"/>
            <p:cNvSpPr>
              <a:spLocks/>
            </p:cNvSpPr>
            <p:nvPr/>
          </p:nvSpPr>
          <p:spPr bwMode="auto">
            <a:xfrm>
              <a:off x="4627539" y="2104827"/>
              <a:ext cx="125413" cy="171450"/>
            </a:xfrm>
            <a:custGeom>
              <a:avLst/>
              <a:gdLst>
                <a:gd name="T0" fmla="*/ 79 w 79"/>
                <a:gd name="T1" fmla="*/ 108 h 108"/>
                <a:gd name="T2" fmla="*/ 79 w 79"/>
                <a:gd name="T3" fmla="*/ 108 h 108"/>
                <a:gd name="T4" fmla="*/ 79 w 79"/>
                <a:gd name="T5" fmla="*/ 96 h 108"/>
                <a:gd name="T6" fmla="*/ 77 w 79"/>
                <a:gd name="T7" fmla="*/ 86 h 108"/>
                <a:gd name="T8" fmla="*/ 75 w 79"/>
                <a:gd name="T9" fmla="*/ 76 h 108"/>
                <a:gd name="T10" fmla="*/ 72 w 79"/>
                <a:gd name="T11" fmla="*/ 67 h 108"/>
                <a:gd name="T12" fmla="*/ 68 w 79"/>
                <a:gd name="T13" fmla="*/ 59 h 108"/>
                <a:gd name="T14" fmla="*/ 63 w 79"/>
                <a:gd name="T15" fmla="*/ 53 h 108"/>
                <a:gd name="T16" fmla="*/ 56 w 79"/>
                <a:gd name="T17" fmla="*/ 49 h 108"/>
                <a:gd name="T18" fmla="*/ 48 w 79"/>
                <a:gd name="T19" fmla="*/ 45 h 108"/>
                <a:gd name="T20" fmla="*/ 48 w 79"/>
                <a:gd name="T21" fmla="*/ 45 h 108"/>
                <a:gd name="T22" fmla="*/ 52 w 79"/>
                <a:gd name="T23" fmla="*/ 42 h 108"/>
                <a:gd name="T24" fmla="*/ 56 w 79"/>
                <a:gd name="T25" fmla="*/ 37 h 108"/>
                <a:gd name="T26" fmla="*/ 58 w 79"/>
                <a:gd name="T27" fmla="*/ 30 h 108"/>
                <a:gd name="T28" fmla="*/ 59 w 79"/>
                <a:gd name="T29" fmla="*/ 24 h 108"/>
                <a:gd name="T30" fmla="*/ 59 w 79"/>
                <a:gd name="T31" fmla="*/ 24 h 108"/>
                <a:gd name="T32" fmla="*/ 58 w 79"/>
                <a:gd name="T33" fmla="*/ 19 h 108"/>
                <a:gd name="T34" fmla="*/ 57 w 79"/>
                <a:gd name="T35" fmla="*/ 14 h 108"/>
                <a:gd name="T36" fmla="*/ 56 w 79"/>
                <a:gd name="T37" fmla="*/ 10 h 108"/>
                <a:gd name="T38" fmla="*/ 53 w 79"/>
                <a:gd name="T39" fmla="*/ 6 h 108"/>
                <a:gd name="T40" fmla="*/ 51 w 79"/>
                <a:gd name="T41" fmla="*/ 4 h 108"/>
                <a:gd name="T42" fmla="*/ 47 w 79"/>
                <a:gd name="T43" fmla="*/ 1 h 108"/>
                <a:gd name="T44" fmla="*/ 43 w 79"/>
                <a:gd name="T45" fmla="*/ 0 h 108"/>
                <a:gd name="T46" fmla="*/ 39 w 79"/>
                <a:gd name="T47" fmla="*/ 0 h 108"/>
                <a:gd name="T48" fmla="*/ 39 w 79"/>
                <a:gd name="T49" fmla="*/ 0 h 108"/>
                <a:gd name="T50" fmla="*/ 35 w 79"/>
                <a:gd name="T51" fmla="*/ 0 h 108"/>
                <a:gd name="T52" fmla="*/ 32 w 79"/>
                <a:gd name="T53" fmla="*/ 1 h 108"/>
                <a:gd name="T54" fmla="*/ 29 w 79"/>
                <a:gd name="T55" fmla="*/ 4 h 108"/>
                <a:gd name="T56" fmla="*/ 25 w 79"/>
                <a:gd name="T57" fmla="*/ 6 h 108"/>
                <a:gd name="T58" fmla="*/ 23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0 w 79"/>
                <a:gd name="T75" fmla="*/ 45 h 108"/>
                <a:gd name="T76" fmla="*/ 30 w 79"/>
                <a:gd name="T77" fmla="*/ 45 h 108"/>
                <a:gd name="T78" fmla="*/ 23 w 79"/>
                <a:gd name="T79" fmla="*/ 49 h 108"/>
                <a:gd name="T80" fmla="*/ 16 w 79"/>
                <a:gd name="T81" fmla="*/ 53 h 108"/>
                <a:gd name="T82" fmla="*/ 11 w 79"/>
                <a:gd name="T83" fmla="*/ 59 h 108"/>
                <a:gd name="T84" fmla="*/ 6 w 79"/>
                <a:gd name="T85" fmla="*/ 67 h 108"/>
                <a:gd name="T86" fmla="*/ 4 w 79"/>
                <a:gd name="T87" fmla="*/ 76 h 108"/>
                <a:gd name="T88" fmla="*/ 1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7" y="86"/>
                  </a:lnTo>
                  <a:lnTo>
                    <a:pt x="75" y="76"/>
                  </a:lnTo>
                  <a:lnTo>
                    <a:pt x="72" y="67"/>
                  </a:lnTo>
                  <a:lnTo>
                    <a:pt x="68" y="59"/>
                  </a:lnTo>
                  <a:lnTo>
                    <a:pt x="63" y="53"/>
                  </a:lnTo>
                  <a:lnTo>
                    <a:pt x="56" y="49"/>
                  </a:lnTo>
                  <a:lnTo>
                    <a:pt x="48" y="45"/>
                  </a:lnTo>
                  <a:lnTo>
                    <a:pt x="52" y="42"/>
                  </a:lnTo>
                  <a:lnTo>
                    <a:pt x="56" y="37"/>
                  </a:lnTo>
                  <a:lnTo>
                    <a:pt x="58" y="30"/>
                  </a:lnTo>
                  <a:lnTo>
                    <a:pt x="59" y="24"/>
                  </a:lnTo>
                  <a:lnTo>
                    <a:pt x="58" y="19"/>
                  </a:lnTo>
                  <a:lnTo>
                    <a:pt x="57" y="14"/>
                  </a:lnTo>
                  <a:lnTo>
                    <a:pt x="56" y="10"/>
                  </a:lnTo>
                  <a:lnTo>
                    <a:pt x="53" y="6"/>
                  </a:lnTo>
                  <a:lnTo>
                    <a:pt x="51" y="4"/>
                  </a:lnTo>
                  <a:lnTo>
                    <a:pt x="47" y="1"/>
                  </a:lnTo>
                  <a:lnTo>
                    <a:pt x="43" y="0"/>
                  </a:lnTo>
                  <a:lnTo>
                    <a:pt x="39" y="0"/>
                  </a:lnTo>
                  <a:lnTo>
                    <a:pt x="35" y="0"/>
                  </a:lnTo>
                  <a:lnTo>
                    <a:pt x="32" y="1"/>
                  </a:lnTo>
                  <a:lnTo>
                    <a:pt x="29" y="4"/>
                  </a:lnTo>
                  <a:lnTo>
                    <a:pt x="25" y="6"/>
                  </a:lnTo>
                  <a:lnTo>
                    <a:pt x="23" y="10"/>
                  </a:lnTo>
                  <a:lnTo>
                    <a:pt x="21" y="14"/>
                  </a:lnTo>
                  <a:lnTo>
                    <a:pt x="20" y="19"/>
                  </a:lnTo>
                  <a:lnTo>
                    <a:pt x="20" y="24"/>
                  </a:lnTo>
                  <a:lnTo>
                    <a:pt x="21" y="30"/>
                  </a:lnTo>
                  <a:lnTo>
                    <a:pt x="24" y="37"/>
                  </a:lnTo>
                  <a:lnTo>
                    <a:pt x="27" y="42"/>
                  </a:lnTo>
                  <a:lnTo>
                    <a:pt x="30" y="45"/>
                  </a:lnTo>
                  <a:lnTo>
                    <a:pt x="23" y="49"/>
                  </a:lnTo>
                  <a:lnTo>
                    <a:pt x="16" y="53"/>
                  </a:lnTo>
                  <a:lnTo>
                    <a:pt x="11" y="59"/>
                  </a:lnTo>
                  <a:lnTo>
                    <a:pt x="6" y="67"/>
                  </a:lnTo>
                  <a:lnTo>
                    <a:pt x="4" y="76"/>
                  </a:lnTo>
                  <a:lnTo>
                    <a:pt x="1"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3" name="Groupe 413"/>
          <p:cNvGrpSpPr>
            <a:grpSpLocks/>
          </p:cNvGrpSpPr>
          <p:nvPr/>
        </p:nvGrpSpPr>
        <p:grpSpPr bwMode="auto">
          <a:xfrm>
            <a:off x="8703918" y="1262743"/>
            <a:ext cx="275167" cy="512762"/>
            <a:chOff x="750864" y="1307901"/>
            <a:chExt cx="161925" cy="307975"/>
          </a:xfrm>
          <a:gradFill>
            <a:gsLst>
              <a:gs pos="0">
                <a:srgbClr val="CFA2E8"/>
              </a:gs>
              <a:gs pos="45000">
                <a:srgbClr val="FF7A00"/>
              </a:gs>
              <a:gs pos="70000">
                <a:srgbClr val="02B3D6"/>
              </a:gs>
              <a:gs pos="100000">
                <a:srgbClr val="4D0808"/>
              </a:gs>
            </a:gsLst>
            <a:lin ang="2400000" scaled="0"/>
          </a:gradFill>
        </p:grpSpPr>
        <p:grpSp>
          <p:nvGrpSpPr>
            <p:cNvPr id="4" name="Groupe 921"/>
            <p:cNvGrpSpPr>
              <a:grpSpLocks/>
            </p:cNvGrpSpPr>
            <p:nvPr/>
          </p:nvGrpSpPr>
          <p:grpSpPr bwMode="auto">
            <a:xfrm>
              <a:off x="787376" y="1338064"/>
              <a:ext cx="87313" cy="249237"/>
              <a:chOff x="787376" y="1338064"/>
              <a:chExt cx="87313" cy="249237"/>
            </a:xfrm>
            <a:grpFill/>
          </p:grpSpPr>
          <p:sp>
            <p:nvSpPr>
              <p:cNvPr id="25" name="Line 124"/>
              <p:cNvSpPr>
                <a:spLocks noChangeShapeType="1"/>
              </p:cNvSpPr>
              <p:nvPr/>
            </p:nvSpPr>
            <p:spPr bwMode="auto">
              <a:xfrm flipV="1">
                <a:off x="787376" y="1338064"/>
                <a:ext cx="53975"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6" name="Line 125"/>
              <p:cNvSpPr>
                <a:spLocks noChangeShapeType="1"/>
              </p:cNvSpPr>
              <p:nvPr/>
            </p:nvSpPr>
            <p:spPr bwMode="auto">
              <a:xfrm flipV="1">
                <a:off x="788964" y="1368226"/>
                <a:ext cx="74613"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7" name="Line 126"/>
              <p:cNvSpPr>
                <a:spLocks noChangeShapeType="1"/>
              </p:cNvSpPr>
              <p:nvPr/>
            </p:nvSpPr>
            <p:spPr bwMode="auto">
              <a:xfrm flipV="1">
                <a:off x="814364" y="1403151"/>
                <a:ext cx="38100" cy="31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8" name="Line 127"/>
              <p:cNvSpPr>
                <a:spLocks noChangeShapeType="1"/>
              </p:cNvSpPr>
              <p:nvPr/>
            </p:nvSpPr>
            <p:spPr bwMode="auto">
              <a:xfrm flipV="1">
                <a:off x="809601" y="1519039"/>
                <a:ext cx="38100" cy="6350"/>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9" name="Line 128"/>
              <p:cNvSpPr>
                <a:spLocks noChangeShapeType="1"/>
              </p:cNvSpPr>
              <p:nvPr/>
            </p:nvSpPr>
            <p:spPr bwMode="auto">
              <a:xfrm flipV="1">
                <a:off x="795314" y="1542851"/>
                <a:ext cx="74613" cy="158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30" name="Line 129"/>
              <p:cNvSpPr>
                <a:spLocks noChangeShapeType="1"/>
              </p:cNvSpPr>
              <p:nvPr/>
            </p:nvSpPr>
            <p:spPr bwMode="auto">
              <a:xfrm flipV="1">
                <a:off x="815951" y="1573014"/>
                <a:ext cx="58738"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nvGrpSpPr>
            <p:cNvPr id="5" name="Groupe 922"/>
            <p:cNvGrpSpPr>
              <a:grpSpLocks/>
            </p:cNvGrpSpPr>
            <p:nvPr/>
          </p:nvGrpSpPr>
          <p:grpSpPr bwMode="auto">
            <a:xfrm>
              <a:off x="750864" y="1307901"/>
              <a:ext cx="161925" cy="307975"/>
              <a:chOff x="750864" y="1307901"/>
              <a:chExt cx="161925" cy="307975"/>
            </a:xfrm>
            <a:grpFill/>
          </p:grpSpPr>
          <p:sp>
            <p:nvSpPr>
              <p:cNvPr id="22" name="Freeform 123"/>
              <p:cNvSpPr>
                <a:spLocks/>
              </p:cNvSpPr>
              <p:nvPr/>
            </p:nvSpPr>
            <p:spPr bwMode="auto">
              <a:xfrm>
                <a:off x="750864" y="1346001"/>
                <a:ext cx="161925" cy="230187"/>
              </a:xfrm>
              <a:custGeom>
                <a:avLst/>
                <a:gdLst>
                  <a:gd name="T0" fmla="*/ 2 w 102"/>
                  <a:gd name="T1" fmla="*/ 0 h 145"/>
                  <a:gd name="T2" fmla="*/ 2 w 102"/>
                  <a:gd name="T3" fmla="*/ 0 h 145"/>
                  <a:gd name="T4" fmla="*/ 2 w 102"/>
                  <a:gd name="T5" fmla="*/ 4 h 145"/>
                  <a:gd name="T6" fmla="*/ 0 w 102"/>
                  <a:gd name="T7" fmla="*/ 12 h 145"/>
                  <a:gd name="T8" fmla="*/ 0 w 102"/>
                  <a:gd name="T9" fmla="*/ 17 h 145"/>
                  <a:gd name="T10" fmla="*/ 2 w 102"/>
                  <a:gd name="T11" fmla="*/ 23 h 145"/>
                  <a:gd name="T12" fmla="*/ 4 w 102"/>
                  <a:gd name="T13" fmla="*/ 28 h 145"/>
                  <a:gd name="T14" fmla="*/ 7 w 102"/>
                  <a:gd name="T15" fmla="*/ 34 h 145"/>
                  <a:gd name="T16" fmla="*/ 7 w 102"/>
                  <a:gd name="T17" fmla="*/ 34 h 145"/>
                  <a:gd name="T18" fmla="*/ 13 w 102"/>
                  <a:gd name="T19" fmla="*/ 42 h 145"/>
                  <a:gd name="T20" fmla="*/ 21 w 102"/>
                  <a:gd name="T21" fmla="*/ 48 h 145"/>
                  <a:gd name="T22" fmla="*/ 38 w 102"/>
                  <a:gd name="T23" fmla="*/ 62 h 145"/>
                  <a:gd name="T24" fmla="*/ 60 w 102"/>
                  <a:gd name="T25" fmla="*/ 79 h 145"/>
                  <a:gd name="T26" fmla="*/ 73 w 102"/>
                  <a:gd name="T27" fmla="*/ 89 h 145"/>
                  <a:gd name="T28" fmla="*/ 85 w 102"/>
                  <a:gd name="T29" fmla="*/ 100 h 145"/>
                  <a:gd name="T30" fmla="*/ 85 w 102"/>
                  <a:gd name="T31" fmla="*/ 100 h 145"/>
                  <a:gd name="T32" fmla="*/ 93 w 102"/>
                  <a:gd name="T33" fmla="*/ 109 h 145"/>
                  <a:gd name="T34" fmla="*/ 98 w 102"/>
                  <a:gd name="T35" fmla="*/ 117 h 145"/>
                  <a:gd name="T36" fmla="*/ 100 w 102"/>
                  <a:gd name="T37" fmla="*/ 124 h 145"/>
                  <a:gd name="T38" fmla="*/ 102 w 102"/>
                  <a:gd name="T39" fmla="*/ 132 h 145"/>
                  <a:gd name="T40" fmla="*/ 102 w 102"/>
                  <a:gd name="T41" fmla="*/ 137 h 145"/>
                  <a:gd name="T42" fmla="*/ 100 w 102"/>
                  <a:gd name="T43" fmla="*/ 141 h 145"/>
                  <a:gd name="T44" fmla="*/ 99 w 102"/>
                  <a:gd name="T45" fmla="*/ 145 h 1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145"/>
                  <a:gd name="T71" fmla="*/ 102 w 102"/>
                  <a:gd name="T72" fmla="*/ 145 h 1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145">
                    <a:moveTo>
                      <a:pt x="2" y="0"/>
                    </a:moveTo>
                    <a:lnTo>
                      <a:pt x="2" y="0"/>
                    </a:lnTo>
                    <a:lnTo>
                      <a:pt x="2" y="4"/>
                    </a:lnTo>
                    <a:lnTo>
                      <a:pt x="0" y="12"/>
                    </a:lnTo>
                    <a:lnTo>
                      <a:pt x="0" y="17"/>
                    </a:lnTo>
                    <a:lnTo>
                      <a:pt x="2" y="23"/>
                    </a:lnTo>
                    <a:lnTo>
                      <a:pt x="4" y="28"/>
                    </a:lnTo>
                    <a:lnTo>
                      <a:pt x="7" y="34"/>
                    </a:lnTo>
                    <a:lnTo>
                      <a:pt x="13" y="42"/>
                    </a:lnTo>
                    <a:lnTo>
                      <a:pt x="21" y="48"/>
                    </a:lnTo>
                    <a:lnTo>
                      <a:pt x="38" y="62"/>
                    </a:lnTo>
                    <a:lnTo>
                      <a:pt x="60" y="79"/>
                    </a:lnTo>
                    <a:lnTo>
                      <a:pt x="73" y="89"/>
                    </a:lnTo>
                    <a:lnTo>
                      <a:pt x="85" y="100"/>
                    </a:lnTo>
                    <a:lnTo>
                      <a:pt x="93" y="109"/>
                    </a:lnTo>
                    <a:lnTo>
                      <a:pt x="98" y="117"/>
                    </a:lnTo>
                    <a:lnTo>
                      <a:pt x="100" y="124"/>
                    </a:lnTo>
                    <a:lnTo>
                      <a:pt x="102" y="132"/>
                    </a:lnTo>
                    <a:lnTo>
                      <a:pt x="102" y="137"/>
                    </a:lnTo>
                    <a:lnTo>
                      <a:pt x="100" y="141"/>
                    </a:lnTo>
                    <a:lnTo>
                      <a:pt x="99" y="14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3" name="Freeform 130"/>
              <p:cNvSpPr>
                <a:spLocks/>
              </p:cNvSpPr>
              <p:nvPr/>
            </p:nvSpPr>
            <p:spPr bwMode="auto">
              <a:xfrm>
                <a:off x="765151" y="1480939"/>
                <a:ext cx="46038" cy="134937"/>
              </a:xfrm>
              <a:custGeom>
                <a:avLst/>
                <a:gdLst>
                  <a:gd name="T0" fmla="*/ 29 w 29"/>
                  <a:gd name="T1" fmla="*/ 0 h 85"/>
                  <a:gd name="T2" fmla="*/ 29 w 29"/>
                  <a:gd name="T3" fmla="*/ 0 h 85"/>
                  <a:gd name="T4" fmla="*/ 26 w 29"/>
                  <a:gd name="T5" fmla="*/ 3 h 85"/>
                  <a:gd name="T6" fmla="*/ 17 w 29"/>
                  <a:gd name="T7" fmla="*/ 11 h 85"/>
                  <a:gd name="T8" fmla="*/ 12 w 29"/>
                  <a:gd name="T9" fmla="*/ 18 h 85"/>
                  <a:gd name="T10" fmla="*/ 7 w 29"/>
                  <a:gd name="T11" fmla="*/ 24 h 85"/>
                  <a:gd name="T12" fmla="*/ 3 w 29"/>
                  <a:gd name="T13" fmla="*/ 32 h 85"/>
                  <a:gd name="T14" fmla="*/ 0 w 29"/>
                  <a:gd name="T15" fmla="*/ 39 h 85"/>
                  <a:gd name="T16" fmla="*/ 0 w 29"/>
                  <a:gd name="T17" fmla="*/ 39 h 85"/>
                  <a:gd name="T18" fmla="*/ 0 w 29"/>
                  <a:gd name="T19" fmla="*/ 47 h 85"/>
                  <a:gd name="T20" fmla="*/ 1 w 29"/>
                  <a:gd name="T21" fmla="*/ 56 h 85"/>
                  <a:gd name="T22" fmla="*/ 4 w 29"/>
                  <a:gd name="T23" fmla="*/ 63 h 85"/>
                  <a:gd name="T24" fmla="*/ 8 w 29"/>
                  <a:gd name="T25" fmla="*/ 70 h 85"/>
                  <a:gd name="T26" fmla="*/ 15 w 29"/>
                  <a:gd name="T27" fmla="*/ 80 h 85"/>
                  <a:gd name="T28" fmla="*/ 19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29" y="0"/>
                    </a:moveTo>
                    <a:lnTo>
                      <a:pt x="29" y="0"/>
                    </a:lnTo>
                    <a:lnTo>
                      <a:pt x="26" y="3"/>
                    </a:lnTo>
                    <a:lnTo>
                      <a:pt x="17" y="11"/>
                    </a:lnTo>
                    <a:lnTo>
                      <a:pt x="12" y="18"/>
                    </a:lnTo>
                    <a:lnTo>
                      <a:pt x="7" y="24"/>
                    </a:lnTo>
                    <a:lnTo>
                      <a:pt x="3" y="32"/>
                    </a:lnTo>
                    <a:lnTo>
                      <a:pt x="0" y="39"/>
                    </a:lnTo>
                    <a:lnTo>
                      <a:pt x="0" y="47"/>
                    </a:lnTo>
                    <a:lnTo>
                      <a:pt x="1" y="56"/>
                    </a:lnTo>
                    <a:lnTo>
                      <a:pt x="4" y="63"/>
                    </a:lnTo>
                    <a:lnTo>
                      <a:pt x="8" y="70"/>
                    </a:lnTo>
                    <a:lnTo>
                      <a:pt x="15" y="80"/>
                    </a:lnTo>
                    <a:lnTo>
                      <a:pt x="19"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4" name="Freeform 131"/>
              <p:cNvSpPr>
                <a:spLocks/>
              </p:cNvSpPr>
              <p:nvPr/>
            </p:nvSpPr>
            <p:spPr bwMode="auto">
              <a:xfrm>
                <a:off x="854051" y="1307901"/>
                <a:ext cx="46038" cy="134937"/>
              </a:xfrm>
              <a:custGeom>
                <a:avLst/>
                <a:gdLst>
                  <a:gd name="T0" fmla="*/ 9 w 29"/>
                  <a:gd name="T1" fmla="*/ 0 h 85"/>
                  <a:gd name="T2" fmla="*/ 9 w 29"/>
                  <a:gd name="T3" fmla="*/ 0 h 85"/>
                  <a:gd name="T4" fmla="*/ 13 w 29"/>
                  <a:gd name="T5" fmla="*/ 3 h 85"/>
                  <a:gd name="T6" fmla="*/ 20 w 29"/>
                  <a:gd name="T7" fmla="*/ 11 h 85"/>
                  <a:gd name="T8" fmla="*/ 24 w 29"/>
                  <a:gd name="T9" fmla="*/ 18 h 85"/>
                  <a:gd name="T10" fmla="*/ 27 w 29"/>
                  <a:gd name="T11" fmla="*/ 25 h 85"/>
                  <a:gd name="T12" fmla="*/ 29 w 29"/>
                  <a:gd name="T13" fmla="*/ 34 h 85"/>
                  <a:gd name="T14" fmla="*/ 29 w 29"/>
                  <a:gd name="T15" fmla="*/ 44 h 85"/>
                  <a:gd name="T16" fmla="*/ 29 w 29"/>
                  <a:gd name="T17" fmla="*/ 44 h 85"/>
                  <a:gd name="T18" fmla="*/ 27 w 29"/>
                  <a:gd name="T19" fmla="*/ 53 h 85"/>
                  <a:gd name="T20" fmla="*/ 23 w 29"/>
                  <a:gd name="T21" fmla="*/ 62 h 85"/>
                  <a:gd name="T22" fmla="*/ 18 w 29"/>
                  <a:gd name="T23" fmla="*/ 68 h 85"/>
                  <a:gd name="T24" fmla="*/ 13 w 29"/>
                  <a:gd name="T25" fmla="*/ 75 h 85"/>
                  <a:gd name="T26" fmla="*/ 4 w 29"/>
                  <a:gd name="T27" fmla="*/ 82 h 85"/>
                  <a:gd name="T28" fmla="*/ 0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9" y="0"/>
                    </a:moveTo>
                    <a:lnTo>
                      <a:pt x="9" y="0"/>
                    </a:lnTo>
                    <a:lnTo>
                      <a:pt x="13" y="3"/>
                    </a:lnTo>
                    <a:lnTo>
                      <a:pt x="20" y="11"/>
                    </a:lnTo>
                    <a:lnTo>
                      <a:pt x="24" y="18"/>
                    </a:lnTo>
                    <a:lnTo>
                      <a:pt x="27" y="25"/>
                    </a:lnTo>
                    <a:lnTo>
                      <a:pt x="29" y="34"/>
                    </a:lnTo>
                    <a:lnTo>
                      <a:pt x="29" y="44"/>
                    </a:lnTo>
                    <a:lnTo>
                      <a:pt x="27" y="53"/>
                    </a:lnTo>
                    <a:lnTo>
                      <a:pt x="23" y="62"/>
                    </a:lnTo>
                    <a:lnTo>
                      <a:pt x="18" y="68"/>
                    </a:lnTo>
                    <a:lnTo>
                      <a:pt x="13" y="75"/>
                    </a:lnTo>
                    <a:lnTo>
                      <a:pt x="4" y="82"/>
                    </a:lnTo>
                    <a:lnTo>
                      <a:pt x="0"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sp>
        <p:nvSpPr>
          <p:cNvPr id="48134" name="Freeform 686"/>
          <p:cNvSpPr>
            <a:spLocks noChangeAspect="1"/>
          </p:cNvSpPr>
          <p:nvPr/>
        </p:nvSpPr>
        <p:spPr bwMode="auto">
          <a:xfrm>
            <a:off x="1136470" y="4616359"/>
            <a:ext cx="350838" cy="396875"/>
          </a:xfrm>
          <a:custGeom>
            <a:avLst/>
            <a:gdLst>
              <a:gd name="T0" fmla="*/ 2147483647 w 139"/>
              <a:gd name="T1" fmla="*/ 2147483647 h 171"/>
              <a:gd name="T2" fmla="*/ 2147483647 w 139"/>
              <a:gd name="T3" fmla="*/ 2147483647 h 171"/>
              <a:gd name="T4" fmla="*/ 2147483647 w 139"/>
              <a:gd name="T5" fmla="*/ 2147483647 h 171"/>
              <a:gd name="T6" fmla="*/ 2147483647 w 139"/>
              <a:gd name="T7" fmla="*/ 2147483647 h 171"/>
              <a:gd name="T8" fmla="*/ 2147483647 w 139"/>
              <a:gd name="T9" fmla="*/ 2147483647 h 171"/>
              <a:gd name="T10" fmla="*/ 2147483647 w 139"/>
              <a:gd name="T11" fmla="*/ 2147483647 h 171"/>
              <a:gd name="T12" fmla="*/ 2147483647 w 139"/>
              <a:gd name="T13" fmla="*/ 2147483647 h 171"/>
              <a:gd name="T14" fmla="*/ 2147483647 w 139"/>
              <a:gd name="T15" fmla="*/ 2147483647 h 171"/>
              <a:gd name="T16" fmla="*/ 2147483647 w 139"/>
              <a:gd name="T17" fmla="*/ 2147483647 h 171"/>
              <a:gd name="T18" fmla="*/ 2147483647 w 139"/>
              <a:gd name="T19" fmla="*/ 2147483647 h 171"/>
              <a:gd name="T20" fmla="*/ 2147483647 w 139"/>
              <a:gd name="T21" fmla="*/ 2147483647 h 171"/>
              <a:gd name="T22" fmla="*/ 2147483647 w 139"/>
              <a:gd name="T23" fmla="*/ 2147483647 h 171"/>
              <a:gd name="T24" fmla="*/ 2147483647 w 139"/>
              <a:gd name="T25" fmla="*/ 2147483647 h 171"/>
              <a:gd name="T26" fmla="*/ 2147483647 w 139"/>
              <a:gd name="T27" fmla="*/ 2147483647 h 171"/>
              <a:gd name="T28" fmla="*/ 2147483647 w 139"/>
              <a:gd name="T29" fmla="*/ 2147483647 h 171"/>
              <a:gd name="T30" fmla="*/ 2147483647 w 139"/>
              <a:gd name="T31" fmla="*/ 2147483647 h 171"/>
              <a:gd name="T32" fmla="*/ 2147483647 w 139"/>
              <a:gd name="T33" fmla="*/ 2147483647 h 171"/>
              <a:gd name="T34" fmla="*/ 2147483647 w 139"/>
              <a:gd name="T35" fmla="*/ 2147483647 h 171"/>
              <a:gd name="T36" fmla="*/ 2147483647 w 139"/>
              <a:gd name="T37" fmla="*/ 2147483647 h 171"/>
              <a:gd name="T38" fmla="*/ 2147483647 w 139"/>
              <a:gd name="T39" fmla="*/ 2147483647 h 171"/>
              <a:gd name="T40" fmla="*/ 2147483647 w 139"/>
              <a:gd name="T41" fmla="*/ 2147483647 h 171"/>
              <a:gd name="T42" fmla="*/ 2147483647 w 139"/>
              <a:gd name="T43" fmla="*/ 2147483647 h 171"/>
              <a:gd name="T44" fmla="*/ 2147483647 w 139"/>
              <a:gd name="T45" fmla="*/ 2147483647 h 171"/>
              <a:gd name="T46" fmla="*/ 2147483647 w 139"/>
              <a:gd name="T47" fmla="*/ 2147483647 h 171"/>
              <a:gd name="T48" fmla="*/ 2147483647 w 139"/>
              <a:gd name="T49" fmla="*/ 2147483647 h 171"/>
              <a:gd name="T50" fmla="*/ 2147483647 w 139"/>
              <a:gd name="T51" fmla="*/ 2147483647 h 171"/>
              <a:gd name="T52" fmla="*/ 2147483647 w 139"/>
              <a:gd name="T53" fmla="*/ 2147483647 h 171"/>
              <a:gd name="T54" fmla="*/ 2147483647 w 139"/>
              <a:gd name="T55" fmla="*/ 2147483647 h 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9"/>
              <a:gd name="T85" fmla="*/ 0 h 171"/>
              <a:gd name="T86" fmla="*/ 139 w 139"/>
              <a:gd name="T87" fmla="*/ 171 h 1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9" h="171">
                <a:moveTo>
                  <a:pt x="88" y="168"/>
                </a:moveTo>
                <a:cubicBezTo>
                  <a:pt x="81" y="168"/>
                  <a:pt x="74" y="167"/>
                  <a:pt x="67" y="166"/>
                </a:cubicBezTo>
                <a:cubicBezTo>
                  <a:pt x="57" y="164"/>
                  <a:pt x="44" y="160"/>
                  <a:pt x="32" y="156"/>
                </a:cubicBezTo>
                <a:cubicBezTo>
                  <a:pt x="19" y="151"/>
                  <a:pt x="9" y="146"/>
                  <a:pt x="4" y="140"/>
                </a:cubicBezTo>
                <a:cubicBezTo>
                  <a:pt x="3" y="139"/>
                  <a:pt x="1" y="137"/>
                  <a:pt x="1" y="134"/>
                </a:cubicBezTo>
                <a:cubicBezTo>
                  <a:pt x="0" y="131"/>
                  <a:pt x="0" y="128"/>
                  <a:pt x="3" y="123"/>
                </a:cubicBezTo>
                <a:cubicBezTo>
                  <a:pt x="4" y="122"/>
                  <a:pt x="5" y="121"/>
                  <a:pt x="6" y="120"/>
                </a:cubicBezTo>
                <a:cubicBezTo>
                  <a:pt x="8" y="119"/>
                  <a:pt x="9" y="119"/>
                  <a:pt x="8" y="118"/>
                </a:cubicBezTo>
                <a:cubicBezTo>
                  <a:pt x="3" y="111"/>
                  <a:pt x="3" y="105"/>
                  <a:pt x="6" y="101"/>
                </a:cubicBezTo>
                <a:cubicBezTo>
                  <a:pt x="8" y="97"/>
                  <a:pt x="12" y="94"/>
                  <a:pt x="16" y="93"/>
                </a:cubicBezTo>
                <a:cubicBezTo>
                  <a:pt x="10" y="88"/>
                  <a:pt x="9"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80" y="33"/>
                </a:cubicBezTo>
                <a:cubicBezTo>
                  <a:pt x="81" y="25"/>
                  <a:pt x="84" y="18"/>
                  <a:pt x="89" y="11"/>
                </a:cubicBezTo>
                <a:cubicBezTo>
                  <a:pt x="92" y="7"/>
                  <a:pt x="98" y="3"/>
                  <a:pt x="102" y="2"/>
                </a:cubicBezTo>
                <a:cubicBezTo>
                  <a:pt x="107" y="0"/>
                  <a:pt x="111" y="2"/>
                  <a:pt x="113" y="8"/>
                </a:cubicBezTo>
                <a:cubicBezTo>
                  <a:pt x="115" y="14"/>
                  <a:pt x="113"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2700" cap="flat">
            <a:solidFill>
              <a:srgbClr val="000000"/>
            </a:solidFill>
            <a:prstDash val="solid"/>
            <a:miter lim="800000"/>
            <a:headEnd/>
            <a:tailEnd/>
          </a:ln>
        </p:spPr>
        <p:txBody>
          <a:bodyPr/>
          <a:lstStyle/>
          <a:p>
            <a:pPr defTabSz="914400"/>
            <a:endParaRPr lang="en-US" sz="1800">
              <a:solidFill>
                <a:srgbClr val="000000"/>
              </a:solidFill>
            </a:endParaRPr>
          </a:p>
        </p:txBody>
      </p:sp>
      <p:sp>
        <p:nvSpPr>
          <p:cNvPr id="48135" name="Freeform 653"/>
          <p:cNvSpPr>
            <a:spLocks noChangeAspect="1" noEditPoints="1"/>
          </p:cNvSpPr>
          <p:nvPr/>
        </p:nvSpPr>
        <p:spPr bwMode="auto">
          <a:xfrm>
            <a:off x="8860850" y="2046514"/>
            <a:ext cx="412750" cy="541338"/>
          </a:xfrm>
          <a:custGeom>
            <a:avLst/>
            <a:gdLst>
              <a:gd name="T0" fmla="*/ 2147483647 w 120"/>
              <a:gd name="T1" fmla="*/ 2147483647 h 170"/>
              <a:gd name="T2" fmla="*/ 2147483647 w 120"/>
              <a:gd name="T3" fmla="*/ 2147483647 h 170"/>
              <a:gd name="T4" fmla="*/ 2147483647 w 120"/>
              <a:gd name="T5" fmla="*/ 2147483647 h 170"/>
              <a:gd name="T6" fmla="*/ 2147483647 w 120"/>
              <a:gd name="T7" fmla="*/ 2147483647 h 170"/>
              <a:gd name="T8" fmla="*/ 2147483647 w 120"/>
              <a:gd name="T9" fmla="*/ 2147483647 h 170"/>
              <a:gd name="T10" fmla="*/ 2147483647 w 120"/>
              <a:gd name="T11" fmla="*/ 2147483647 h 170"/>
              <a:gd name="T12" fmla="*/ 2147483647 w 120"/>
              <a:gd name="T13" fmla="*/ 2147483647 h 170"/>
              <a:gd name="T14" fmla="*/ 2147483647 w 120"/>
              <a:gd name="T15" fmla="*/ 2147483647 h 170"/>
              <a:gd name="T16" fmla="*/ 2147483647 w 120"/>
              <a:gd name="T17" fmla="*/ 2147483647 h 170"/>
              <a:gd name="T18" fmla="*/ 2147483647 w 120"/>
              <a:gd name="T19" fmla="*/ 2147483647 h 170"/>
              <a:gd name="T20" fmla="*/ 0 w 120"/>
              <a:gd name="T21" fmla="*/ 2147483647 h 170"/>
              <a:gd name="T22" fmla="*/ 0 w 120"/>
              <a:gd name="T23" fmla="*/ 2147483647 h 170"/>
              <a:gd name="T24" fmla="*/ 2147483647 w 120"/>
              <a:gd name="T25" fmla="*/ 0 h 170"/>
              <a:gd name="T26" fmla="*/ 2147483647 w 120"/>
              <a:gd name="T27" fmla="*/ 0 h 170"/>
              <a:gd name="T28" fmla="*/ 2147483647 w 120"/>
              <a:gd name="T29" fmla="*/ 2147483647 h 170"/>
              <a:gd name="T30" fmla="*/ 2147483647 w 120"/>
              <a:gd name="T31" fmla="*/ 2147483647 h 1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170"/>
              <a:gd name="T50" fmla="*/ 120 w 120"/>
              <a:gd name="T51" fmla="*/ 170 h 1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170">
                <a:moveTo>
                  <a:pt x="25" y="117"/>
                </a:moveTo>
                <a:cubicBezTo>
                  <a:pt x="95" y="117"/>
                  <a:pt x="95" y="117"/>
                  <a:pt x="95" y="117"/>
                </a:cubicBezTo>
                <a:moveTo>
                  <a:pt x="25" y="92"/>
                </a:moveTo>
                <a:cubicBezTo>
                  <a:pt x="95" y="92"/>
                  <a:pt x="95" y="92"/>
                  <a:pt x="95" y="92"/>
                </a:cubicBezTo>
                <a:moveTo>
                  <a:pt x="25" y="67"/>
                </a:moveTo>
                <a:cubicBezTo>
                  <a:pt x="95" y="67"/>
                  <a:pt x="95" y="67"/>
                  <a:pt x="95" y="67"/>
                </a:cubicBezTo>
                <a:moveTo>
                  <a:pt x="25" y="41"/>
                </a:moveTo>
                <a:cubicBezTo>
                  <a:pt x="95" y="41"/>
                  <a:pt x="95" y="41"/>
                  <a:pt x="95" y="41"/>
                </a:cubicBezTo>
                <a:moveTo>
                  <a:pt x="93" y="170"/>
                </a:moveTo>
                <a:cubicBezTo>
                  <a:pt x="26" y="170"/>
                  <a:pt x="26" y="170"/>
                  <a:pt x="26" y="170"/>
                </a:cubicBezTo>
                <a:cubicBezTo>
                  <a:pt x="12" y="170"/>
                  <a:pt x="0" y="158"/>
                  <a:pt x="0" y="144"/>
                </a:cubicBezTo>
                <a:cubicBezTo>
                  <a:pt x="0" y="26"/>
                  <a:pt x="0" y="26"/>
                  <a:pt x="0" y="26"/>
                </a:cubicBezTo>
                <a:cubicBezTo>
                  <a:pt x="0" y="12"/>
                  <a:pt x="12" y="0"/>
                  <a:pt x="26" y="0"/>
                </a:cubicBezTo>
                <a:cubicBezTo>
                  <a:pt x="93" y="0"/>
                  <a:pt x="93" y="0"/>
                  <a:pt x="93" y="0"/>
                </a:cubicBezTo>
                <a:cubicBezTo>
                  <a:pt x="108" y="0"/>
                  <a:pt x="120" y="12"/>
                  <a:pt x="120" y="26"/>
                </a:cubicBezTo>
                <a:cubicBezTo>
                  <a:pt x="120" y="144"/>
                  <a:pt x="120" y="144"/>
                  <a:pt x="120" y="144"/>
                </a:cubicBezTo>
              </a:path>
            </a:pathLst>
          </a:custGeom>
          <a:noFill/>
          <a:ln w="12700" cap="rnd">
            <a:solidFill>
              <a:srgbClr val="000000"/>
            </a:solidFill>
            <a:prstDash val="solid"/>
            <a:round/>
            <a:headEnd/>
            <a:tailEnd/>
          </a:ln>
        </p:spPr>
        <p:txBody>
          <a:bodyPr/>
          <a:lstStyle/>
          <a:p>
            <a:pPr defTabSz="914400"/>
            <a:endParaRPr lang="en-US" sz="1800">
              <a:solidFill>
                <a:srgbClr val="000000"/>
              </a:solidFill>
            </a:endParaRPr>
          </a:p>
        </p:txBody>
      </p:sp>
      <p:grpSp>
        <p:nvGrpSpPr>
          <p:cNvPr id="6" name="Groupe 630"/>
          <p:cNvGrpSpPr>
            <a:grpSpLocks/>
          </p:cNvGrpSpPr>
          <p:nvPr/>
        </p:nvGrpSpPr>
        <p:grpSpPr bwMode="auto">
          <a:xfrm>
            <a:off x="1461550" y="2906486"/>
            <a:ext cx="251000" cy="527050"/>
            <a:chOff x="5556226" y="2015927"/>
            <a:chExt cx="148064" cy="315912"/>
          </a:xfrm>
          <a:gradFill>
            <a:gsLst>
              <a:gs pos="82000">
                <a:srgbClr val="14BCC4">
                  <a:alpha val="68627"/>
                </a:srgbClr>
              </a:gs>
              <a:gs pos="25000">
                <a:srgbClr val="21D6E0"/>
              </a:gs>
              <a:gs pos="75000">
                <a:srgbClr val="0087E6"/>
              </a:gs>
              <a:gs pos="100000">
                <a:srgbClr val="005CBF"/>
              </a:gs>
            </a:gsLst>
            <a:lin ang="2400000" scaled="0"/>
          </a:gradFill>
        </p:grpSpPr>
        <p:sp>
          <p:nvSpPr>
            <p:cNvPr id="35" name="Freeform 810"/>
            <p:cNvSpPr>
              <a:spLocks/>
            </p:cNvSpPr>
            <p:nvPr/>
          </p:nvSpPr>
          <p:spPr bwMode="auto">
            <a:xfrm>
              <a:off x="5609040" y="2138164"/>
              <a:ext cx="95250" cy="193675"/>
            </a:xfrm>
            <a:custGeom>
              <a:avLst/>
              <a:gdLst>
                <a:gd name="T0" fmla="*/ 31 w 60"/>
                <a:gd name="T1" fmla="*/ 122 h 122"/>
                <a:gd name="T2" fmla="*/ 60 w 60"/>
                <a:gd name="T3" fmla="*/ 73 h 122"/>
                <a:gd name="T4" fmla="*/ 60 w 60"/>
                <a:gd name="T5" fmla="*/ 0 h 122"/>
                <a:gd name="T6" fmla="*/ 60 w 60"/>
                <a:gd name="T7" fmla="*/ 0 h 122"/>
                <a:gd name="T8" fmla="*/ 56 w 60"/>
                <a:gd name="T9" fmla="*/ 2 h 122"/>
                <a:gd name="T10" fmla="*/ 49 w 60"/>
                <a:gd name="T11" fmla="*/ 5 h 122"/>
                <a:gd name="T12" fmla="*/ 44 w 60"/>
                <a:gd name="T13" fmla="*/ 8 h 122"/>
                <a:gd name="T14" fmla="*/ 40 w 60"/>
                <a:gd name="T15" fmla="*/ 10 h 122"/>
                <a:gd name="T16" fmla="*/ 37 w 60"/>
                <a:gd name="T17" fmla="*/ 16 h 122"/>
                <a:gd name="T18" fmla="*/ 36 w 60"/>
                <a:gd name="T19" fmla="*/ 21 h 122"/>
                <a:gd name="T20" fmla="*/ 36 w 60"/>
                <a:gd name="T21" fmla="*/ 21 h 122"/>
                <a:gd name="T22" fmla="*/ 36 w 60"/>
                <a:gd name="T23" fmla="*/ 45 h 122"/>
                <a:gd name="T24" fmla="*/ 36 w 60"/>
                <a:gd name="T25" fmla="*/ 45 h 122"/>
                <a:gd name="T26" fmla="*/ 31 w 60"/>
                <a:gd name="T27" fmla="*/ 47 h 122"/>
                <a:gd name="T28" fmla="*/ 18 w 60"/>
                <a:gd name="T29" fmla="*/ 54 h 122"/>
                <a:gd name="T30" fmla="*/ 12 w 60"/>
                <a:gd name="T31" fmla="*/ 57 h 122"/>
                <a:gd name="T32" fmla="*/ 7 w 60"/>
                <a:gd name="T33" fmla="*/ 62 h 122"/>
                <a:gd name="T34" fmla="*/ 3 w 60"/>
                <a:gd name="T35" fmla="*/ 69 h 122"/>
                <a:gd name="T36" fmla="*/ 2 w 60"/>
                <a:gd name="T37" fmla="*/ 73 h 122"/>
                <a:gd name="T38" fmla="*/ 0 w 60"/>
                <a:gd name="T39" fmla="*/ 76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122"/>
                <a:gd name="T62" fmla="*/ 60 w 60"/>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122">
                  <a:moveTo>
                    <a:pt x="31" y="122"/>
                  </a:moveTo>
                  <a:lnTo>
                    <a:pt x="60" y="73"/>
                  </a:lnTo>
                  <a:lnTo>
                    <a:pt x="60" y="0"/>
                  </a:lnTo>
                  <a:lnTo>
                    <a:pt x="56" y="2"/>
                  </a:lnTo>
                  <a:lnTo>
                    <a:pt x="49" y="5"/>
                  </a:lnTo>
                  <a:lnTo>
                    <a:pt x="44" y="8"/>
                  </a:lnTo>
                  <a:lnTo>
                    <a:pt x="40" y="10"/>
                  </a:lnTo>
                  <a:lnTo>
                    <a:pt x="37" y="16"/>
                  </a:lnTo>
                  <a:lnTo>
                    <a:pt x="36" y="21"/>
                  </a:lnTo>
                  <a:lnTo>
                    <a:pt x="36" y="45"/>
                  </a:lnTo>
                  <a:lnTo>
                    <a:pt x="31" y="47"/>
                  </a:lnTo>
                  <a:lnTo>
                    <a:pt x="18" y="54"/>
                  </a:lnTo>
                  <a:lnTo>
                    <a:pt x="12" y="57"/>
                  </a:lnTo>
                  <a:lnTo>
                    <a:pt x="7" y="62"/>
                  </a:lnTo>
                  <a:lnTo>
                    <a:pt x="3" y="69"/>
                  </a:lnTo>
                  <a:lnTo>
                    <a:pt x="2" y="73"/>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6" name="Freeform 811"/>
            <p:cNvSpPr>
              <a:spLocks/>
            </p:cNvSpPr>
            <p:nvPr/>
          </p:nvSpPr>
          <p:spPr bwMode="auto">
            <a:xfrm>
              <a:off x="5654651" y="2052439"/>
              <a:ext cx="34925" cy="141287"/>
            </a:xfrm>
            <a:custGeom>
              <a:avLst/>
              <a:gdLst>
                <a:gd name="T0" fmla="*/ 22 w 22"/>
                <a:gd name="T1" fmla="*/ 89 h 89"/>
                <a:gd name="T2" fmla="*/ 22 w 22"/>
                <a:gd name="T3" fmla="*/ 89 h 89"/>
                <a:gd name="T4" fmla="*/ 22 w 22"/>
                <a:gd name="T5" fmla="*/ 11 h 89"/>
                <a:gd name="T6" fmla="*/ 22 w 22"/>
                <a:gd name="T7" fmla="*/ 11 h 89"/>
                <a:gd name="T8" fmla="*/ 21 w 22"/>
                <a:gd name="T9" fmla="*/ 6 h 89"/>
                <a:gd name="T10" fmla="*/ 18 w 22"/>
                <a:gd name="T11" fmla="*/ 2 h 89"/>
                <a:gd name="T12" fmla="*/ 16 w 22"/>
                <a:gd name="T13" fmla="*/ 1 h 89"/>
                <a:gd name="T14" fmla="*/ 12 w 22"/>
                <a:gd name="T15" fmla="*/ 0 h 89"/>
                <a:gd name="T16" fmla="*/ 8 w 22"/>
                <a:gd name="T17" fmla="*/ 1 h 89"/>
                <a:gd name="T18" fmla="*/ 4 w 22"/>
                <a:gd name="T19" fmla="*/ 2 h 89"/>
                <a:gd name="T20" fmla="*/ 2 w 22"/>
                <a:gd name="T21" fmla="*/ 5 h 89"/>
                <a:gd name="T22" fmla="*/ 0 w 22"/>
                <a:gd name="T23" fmla="*/ 9 h 89"/>
                <a:gd name="T24" fmla="*/ 0 w 22"/>
                <a:gd name="T25" fmla="*/ 9 h 89"/>
                <a:gd name="T26" fmla="*/ 0 w 22"/>
                <a:gd name="T27" fmla="*/ 76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89"/>
                <a:gd name="T44" fmla="*/ 22 w 22"/>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89">
                  <a:moveTo>
                    <a:pt x="22" y="89"/>
                  </a:moveTo>
                  <a:lnTo>
                    <a:pt x="22" y="89"/>
                  </a:lnTo>
                  <a:lnTo>
                    <a:pt x="22" y="11"/>
                  </a:lnTo>
                  <a:lnTo>
                    <a:pt x="21" y="6"/>
                  </a:lnTo>
                  <a:lnTo>
                    <a:pt x="18" y="2"/>
                  </a:lnTo>
                  <a:lnTo>
                    <a:pt x="16" y="1"/>
                  </a:lnTo>
                  <a:lnTo>
                    <a:pt x="12" y="0"/>
                  </a:lnTo>
                  <a:lnTo>
                    <a:pt x="8" y="1"/>
                  </a:lnTo>
                  <a:lnTo>
                    <a:pt x="4" y="2"/>
                  </a:lnTo>
                  <a:lnTo>
                    <a:pt x="2" y="5"/>
                  </a:lnTo>
                  <a:lnTo>
                    <a:pt x="0" y="9"/>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7" name="Freeform 812"/>
            <p:cNvSpPr>
              <a:spLocks/>
            </p:cNvSpPr>
            <p:nvPr/>
          </p:nvSpPr>
          <p:spPr bwMode="auto">
            <a:xfrm>
              <a:off x="5622901" y="2015927"/>
              <a:ext cx="31750" cy="157162"/>
            </a:xfrm>
            <a:custGeom>
              <a:avLst/>
              <a:gdLst>
                <a:gd name="T0" fmla="*/ 20 w 20"/>
                <a:gd name="T1" fmla="*/ 99 h 99"/>
                <a:gd name="T2" fmla="*/ 20 w 20"/>
                <a:gd name="T3" fmla="*/ 99 h 99"/>
                <a:gd name="T4" fmla="*/ 20 w 20"/>
                <a:gd name="T5" fmla="*/ 11 h 99"/>
                <a:gd name="T6" fmla="*/ 20 w 20"/>
                <a:gd name="T7" fmla="*/ 11 h 99"/>
                <a:gd name="T8" fmla="*/ 20 w 20"/>
                <a:gd name="T9" fmla="*/ 6 h 99"/>
                <a:gd name="T10" fmla="*/ 18 w 20"/>
                <a:gd name="T11" fmla="*/ 3 h 99"/>
                <a:gd name="T12" fmla="*/ 14 w 20"/>
                <a:gd name="T13" fmla="*/ 0 h 99"/>
                <a:gd name="T14" fmla="*/ 10 w 20"/>
                <a:gd name="T15" fmla="*/ 0 h 99"/>
                <a:gd name="T16" fmla="*/ 6 w 20"/>
                <a:gd name="T17" fmla="*/ 0 h 99"/>
                <a:gd name="T18" fmla="*/ 3 w 20"/>
                <a:gd name="T19" fmla="*/ 3 h 99"/>
                <a:gd name="T20" fmla="*/ 1 w 20"/>
                <a:gd name="T21" fmla="*/ 5 h 99"/>
                <a:gd name="T22" fmla="*/ 0 w 20"/>
                <a:gd name="T23" fmla="*/ 9 h 99"/>
                <a:gd name="T24" fmla="*/ 0 w 20"/>
                <a:gd name="T25" fmla="*/ 9 h 99"/>
                <a:gd name="T26" fmla="*/ 0 w 20"/>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99"/>
                <a:gd name="T44" fmla="*/ 20 w 20"/>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99">
                  <a:moveTo>
                    <a:pt x="20" y="99"/>
                  </a:moveTo>
                  <a:lnTo>
                    <a:pt x="20" y="99"/>
                  </a:lnTo>
                  <a:lnTo>
                    <a:pt x="20" y="11"/>
                  </a:lnTo>
                  <a:lnTo>
                    <a:pt x="20" y="6"/>
                  </a:lnTo>
                  <a:lnTo>
                    <a:pt x="18" y="3"/>
                  </a:lnTo>
                  <a:lnTo>
                    <a:pt x="14" y="0"/>
                  </a:lnTo>
                  <a:lnTo>
                    <a:pt x="10" y="0"/>
                  </a:lnTo>
                  <a:lnTo>
                    <a:pt x="6" y="0"/>
                  </a:lnTo>
                  <a:lnTo>
                    <a:pt x="3" y="3"/>
                  </a:lnTo>
                  <a:lnTo>
                    <a:pt x="1" y="5"/>
                  </a:lnTo>
                  <a:lnTo>
                    <a:pt x="0" y="9"/>
                  </a:lnTo>
                  <a:lnTo>
                    <a:pt x="0" y="9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8" name="Freeform 813"/>
            <p:cNvSpPr>
              <a:spLocks/>
            </p:cNvSpPr>
            <p:nvPr/>
          </p:nvSpPr>
          <p:spPr bwMode="auto">
            <a:xfrm>
              <a:off x="5589563" y="2030214"/>
              <a:ext cx="33338" cy="142875"/>
            </a:xfrm>
            <a:custGeom>
              <a:avLst/>
              <a:gdLst>
                <a:gd name="T0" fmla="*/ 21 w 21"/>
                <a:gd name="T1" fmla="*/ 90 h 90"/>
                <a:gd name="T2" fmla="*/ 21 w 21"/>
                <a:gd name="T3" fmla="*/ 90 h 90"/>
                <a:gd name="T4" fmla="*/ 21 w 21"/>
                <a:gd name="T5" fmla="*/ 11 h 90"/>
                <a:gd name="T6" fmla="*/ 21 w 21"/>
                <a:gd name="T7" fmla="*/ 11 h 90"/>
                <a:gd name="T8" fmla="*/ 20 w 21"/>
                <a:gd name="T9" fmla="*/ 6 h 90"/>
                <a:gd name="T10" fmla="*/ 17 w 21"/>
                <a:gd name="T11" fmla="*/ 2 h 90"/>
                <a:gd name="T12" fmla="*/ 15 w 21"/>
                <a:gd name="T13" fmla="*/ 1 h 90"/>
                <a:gd name="T14" fmla="*/ 11 w 21"/>
                <a:gd name="T15" fmla="*/ 0 h 90"/>
                <a:gd name="T16" fmla="*/ 7 w 21"/>
                <a:gd name="T17" fmla="*/ 1 h 90"/>
                <a:gd name="T18" fmla="*/ 3 w 21"/>
                <a:gd name="T19" fmla="*/ 2 h 90"/>
                <a:gd name="T20" fmla="*/ 1 w 21"/>
                <a:gd name="T21" fmla="*/ 5 h 90"/>
                <a:gd name="T22" fmla="*/ 0 w 21"/>
                <a:gd name="T23" fmla="*/ 9 h 90"/>
                <a:gd name="T24" fmla="*/ 0 w 21"/>
                <a:gd name="T25" fmla="*/ 9 h 90"/>
                <a:gd name="T26" fmla="*/ 0 w 21"/>
                <a:gd name="T27" fmla="*/ 9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90"/>
                <a:gd name="T44" fmla="*/ 21 w 21"/>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90">
                  <a:moveTo>
                    <a:pt x="21" y="90"/>
                  </a:moveTo>
                  <a:lnTo>
                    <a:pt x="21" y="90"/>
                  </a:lnTo>
                  <a:lnTo>
                    <a:pt x="21" y="11"/>
                  </a:lnTo>
                  <a:lnTo>
                    <a:pt x="20" y="6"/>
                  </a:lnTo>
                  <a:lnTo>
                    <a:pt x="17" y="2"/>
                  </a:lnTo>
                  <a:lnTo>
                    <a:pt x="15" y="1"/>
                  </a:lnTo>
                  <a:lnTo>
                    <a:pt x="11" y="0"/>
                  </a:lnTo>
                  <a:lnTo>
                    <a:pt x="7" y="1"/>
                  </a:lnTo>
                  <a:lnTo>
                    <a:pt x="3" y="2"/>
                  </a:lnTo>
                  <a:lnTo>
                    <a:pt x="1" y="5"/>
                  </a:lnTo>
                  <a:lnTo>
                    <a:pt x="0" y="9"/>
                  </a:lnTo>
                  <a:lnTo>
                    <a:pt x="0" y="9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9" name="Freeform 814"/>
            <p:cNvSpPr>
              <a:spLocks/>
            </p:cNvSpPr>
            <p:nvPr/>
          </p:nvSpPr>
          <p:spPr bwMode="auto">
            <a:xfrm>
              <a:off x="5556226" y="2073077"/>
              <a:ext cx="33338" cy="250825"/>
            </a:xfrm>
            <a:custGeom>
              <a:avLst/>
              <a:gdLst>
                <a:gd name="T0" fmla="*/ 21 w 21"/>
                <a:gd name="T1" fmla="*/ 63 h 158"/>
                <a:gd name="T2" fmla="*/ 21 w 21"/>
                <a:gd name="T3" fmla="*/ 63 h 158"/>
                <a:gd name="T4" fmla="*/ 21 w 21"/>
                <a:gd name="T5" fmla="*/ 11 h 158"/>
                <a:gd name="T6" fmla="*/ 21 w 21"/>
                <a:gd name="T7" fmla="*/ 11 h 158"/>
                <a:gd name="T8" fmla="*/ 21 w 21"/>
                <a:gd name="T9" fmla="*/ 6 h 158"/>
                <a:gd name="T10" fmla="*/ 18 w 21"/>
                <a:gd name="T11" fmla="*/ 2 h 158"/>
                <a:gd name="T12" fmla="*/ 14 w 21"/>
                <a:gd name="T13" fmla="*/ 1 h 158"/>
                <a:gd name="T14" fmla="*/ 10 w 21"/>
                <a:gd name="T15" fmla="*/ 0 h 158"/>
                <a:gd name="T16" fmla="*/ 7 w 21"/>
                <a:gd name="T17" fmla="*/ 1 h 158"/>
                <a:gd name="T18" fmla="*/ 4 w 21"/>
                <a:gd name="T19" fmla="*/ 2 h 158"/>
                <a:gd name="T20" fmla="*/ 2 w 21"/>
                <a:gd name="T21" fmla="*/ 5 h 158"/>
                <a:gd name="T22" fmla="*/ 0 w 21"/>
                <a:gd name="T23" fmla="*/ 8 h 158"/>
                <a:gd name="T24" fmla="*/ 0 w 21"/>
                <a:gd name="T25" fmla="*/ 8 h 158"/>
                <a:gd name="T26" fmla="*/ 0 w 21"/>
                <a:gd name="T27" fmla="*/ 158 h 1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58"/>
                <a:gd name="T44" fmla="*/ 21 w 21"/>
                <a:gd name="T45" fmla="*/ 158 h 1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58">
                  <a:moveTo>
                    <a:pt x="21" y="63"/>
                  </a:moveTo>
                  <a:lnTo>
                    <a:pt x="21" y="63"/>
                  </a:lnTo>
                  <a:lnTo>
                    <a:pt x="21" y="11"/>
                  </a:lnTo>
                  <a:lnTo>
                    <a:pt x="21" y="6"/>
                  </a:lnTo>
                  <a:lnTo>
                    <a:pt x="18" y="2"/>
                  </a:lnTo>
                  <a:lnTo>
                    <a:pt x="14" y="1"/>
                  </a:lnTo>
                  <a:lnTo>
                    <a:pt x="10" y="0"/>
                  </a:lnTo>
                  <a:lnTo>
                    <a:pt x="7" y="1"/>
                  </a:lnTo>
                  <a:lnTo>
                    <a:pt x="4" y="2"/>
                  </a:lnTo>
                  <a:lnTo>
                    <a:pt x="2" y="5"/>
                  </a:lnTo>
                  <a:lnTo>
                    <a:pt x="0" y="8"/>
                  </a:lnTo>
                  <a:lnTo>
                    <a:pt x="0" y="15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7" name="Groupe 414"/>
          <p:cNvGrpSpPr>
            <a:grpSpLocks/>
          </p:cNvGrpSpPr>
          <p:nvPr/>
        </p:nvGrpSpPr>
        <p:grpSpPr bwMode="auto">
          <a:xfrm>
            <a:off x="8482938" y="2895615"/>
            <a:ext cx="646642" cy="631825"/>
            <a:chOff x="4678878" y="-163361"/>
            <a:chExt cx="1572288" cy="1536642"/>
          </a:xfrm>
          <a:gradFill>
            <a:gsLst>
              <a:gs pos="0">
                <a:srgbClr val="CCCCFF"/>
              </a:gs>
              <a:gs pos="17999">
                <a:schemeClr val="accent5">
                  <a:lumMod val="50000"/>
                </a:schemeClr>
              </a:gs>
              <a:gs pos="36000">
                <a:srgbClr val="92D050"/>
              </a:gs>
              <a:gs pos="61000">
                <a:srgbClr val="CC99FF"/>
              </a:gs>
              <a:gs pos="82001">
                <a:srgbClr val="99CCFF"/>
              </a:gs>
              <a:gs pos="100000">
                <a:srgbClr val="CCCCFF"/>
              </a:gs>
            </a:gsLst>
            <a:lin ang="2400000" scaled="0"/>
          </a:gradFill>
        </p:grpSpPr>
        <p:sp>
          <p:nvSpPr>
            <p:cNvPr id="41" name="Freeform 834"/>
            <p:cNvSpPr>
              <a:spLocks/>
            </p:cNvSpPr>
            <p:nvPr/>
          </p:nvSpPr>
          <p:spPr bwMode="auto">
            <a:xfrm>
              <a:off x="4678878" y="109448"/>
              <a:ext cx="1572288" cy="1263833"/>
            </a:xfrm>
            <a:custGeom>
              <a:avLst/>
              <a:gdLst>
                <a:gd name="T0" fmla="*/ 183643 w 10000"/>
                <a:gd name="T1" fmla="*/ 0 h 10057"/>
                <a:gd name="T2" fmla="*/ 0 w 10000"/>
                <a:gd name="T3" fmla="*/ 492615 h 10057"/>
                <a:gd name="T4" fmla="*/ 772780 w 10000"/>
                <a:gd name="T5" fmla="*/ 1263833 h 10057"/>
                <a:gd name="T6" fmla="*/ 1044785 w 10000"/>
                <a:gd name="T7" fmla="*/ 1232919 h 10057"/>
                <a:gd name="T8" fmla="*/ 1377167 w 10000"/>
                <a:gd name="T9" fmla="*/ 972788 h 10057"/>
                <a:gd name="T10" fmla="*/ 1572288 w 10000"/>
                <a:gd name="T11" fmla="*/ 492615 h 10057"/>
                <a:gd name="T12" fmla="*/ 1380783 w 10000"/>
                <a:gd name="T13" fmla="*/ 0 h 10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57">
                  <a:moveTo>
                    <a:pt x="1168" y="0"/>
                  </a:moveTo>
                  <a:cubicBezTo>
                    <a:pt x="457" y="1058"/>
                    <a:pt x="0" y="2426"/>
                    <a:pt x="0" y="3920"/>
                  </a:cubicBezTo>
                  <a:cubicBezTo>
                    <a:pt x="0" y="7279"/>
                    <a:pt x="1774" y="9442"/>
                    <a:pt x="4915" y="10057"/>
                  </a:cubicBezTo>
                  <a:lnTo>
                    <a:pt x="6645" y="9811"/>
                  </a:lnTo>
                  <a:cubicBezTo>
                    <a:pt x="7276" y="9431"/>
                    <a:pt x="7932" y="8752"/>
                    <a:pt x="8759" y="7741"/>
                  </a:cubicBezTo>
                  <a:cubicBezTo>
                    <a:pt x="9596" y="6725"/>
                    <a:pt x="9996" y="5210"/>
                    <a:pt x="10000" y="3920"/>
                  </a:cubicBezTo>
                  <a:cubicBezTo>
                    <a:pt x="10000" y="2426"/>
                    <a:pt x="9543" y="1058"/>
                    <a:pt x="8782"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2" name="Freeform 835"/>
            <p:cNvSpPr>
              <a:spLocks/>
            </p:cNvSpPr>
            <p:nvPr/>
          </p:nvSpPr>
          <p:spPr bwMode="auto">
            <a:xfrm>
              <a:off x="4861982" y="-163361"/>
              <a:ext cx="1198124" cy="272807"/>
            </a:xfrm>
            <a:custGeom>
              <a:avLst/>
              <a:gdLst>
                <a:gd name="T0" fmla="*/ 0 w 150"/>
                <a:gd name="T1" fmla="*/ 35 h 35"/>
                <a:gd name="T2" fmla="*/ 75 w 150"/>
                <a:gd name="T3" fmla="*/ 0 h 35"/>
                <a:gd name="T4" fmla="*/ 150 w 150"/>
                <a:gd name="T5" fmla="*/ 35 h 35"/>
                <a:gd name="T6" fmla="*/ 0 60000 65536"/>
                <a:gd name="T7" fmla="*/ 0 60000 65536"/>
                <a:gd name="T8" fmla="*/ 0 60000 65536"/>
                <a:gd name="T9" fmla="*/ 0 w 150"/>
                <a:gd name="T10" fmla="*/ 0 h 35"/>
                <a:gd name="T11" fmla="*/ 150 w 150"/>
                <a:gd name="T12" fmla="*/ 35 h 35"/>
              </a:gdLst>
              <a:ahLst/>
              <a:cxnLst>
                <a:cxn ang="T6">
                  <a:pos x="T0" y="T1"/>
                </a:cxn>
                <a:cxn ang="T7">
                  <a:pos x="T2" y="T3"/>
                </a:cxn>
                <a:cxn ang="T8">
                  <a:pos x="T4" y="T5"/>
                </a:cxn>
              </a:cxnLst>
              <a:rect l="T9" t="T10" r="T11" b="T12"/>
              <a:pathLst>
                <a:path w="150" h="35">
                  <a:moveTo>
                    <a:pt x="0" y="35"/>
                  </a:moveTo>
                  <a:cubicBezTo>
                    <a:pt x="18" y="14"/>
                    <a:pt x="45" y="0"/>
                    <a:pt x="75" y="0"/>
                  </a:cubicBezTo>
                  <a:cubicBezTo>
                    <a:pt x="105" y="0"/>
                    <a:pt x="132" y="13"/>
                    <a:pt x="150" y="35"/>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3" name="Freeform 836"/>
            <p:cNvSpPr>
              <a:spLocks/>
            </p:cNvSpPr>
            <p:nvPr/>
          </p:nvSpPr>
          <p:spPr bwMode="auto">
            <a:xfrm>
              <a:off x="4861980" y="109448"/>
              <a:ext cx="1198124" cy="132506"/>
            </a:xfrm>
            <a:custGeom>
              <a:avLst/>
              <a:gdLst>
                <a:gd name="T0" fmla="*/ 0 w 150"/>
                <a:gd name="T1" fmla="*/ 0 h 17"/>
                <a:gd name="T2" fmla="*/ 75 w 150"/>
                <a:gd name="T3" fmla="*/ 17 h 17"/>
                <a:gd name="T4" fmla="*/ 150 w 150"/>
                <a:gd name="T5" fmla="*/ 0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0" y="0"/>
                  </a:moveTo>
                  <a:cubicBezTo>
                    <a:pt x="18" y="10"/>
                    <a:pt x="45" y="17"/>
                    <a:pt x="75" y="17"/>
                  </a:cubicBezTo>
                  <a:cubicBezTo>
                    <a:pt x="105" y="17"/>
                    <a:pt x="132" y="10"/>
                    <a:pt x="150"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4" name="Freeform 837"/>
            <p:cNvSpPr>
              <a:spLocks/>
            </p:cNvSpPr>
            <p:nvPr/>
          </p:nvSpPr>
          <p:spPr bwMode="auto">
            <a:xfrm>
              <a:off x="4861980" y="959046"/>
              <a:ext cx="1198124" cy="132506"/>
            </a:xfrm>
            <a:custGeom>
              <a:avLst/>
              <a:gdLst>
                <a:gd name="T0" fmla="*/ 150 w 150"/>
                <a:gd name="T1" fmla="*/ 17 h 17"/>
                <a:gd name="T2" fmla="*/ 75 w 150"/>
                <a:gd name="T3" fmla="*/ 0 h 17"/>
                <a:gd name="T4" fmla="*/ 0 w 150"/>
                <a:gd name="T5" fmla="*/ 17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150" y="17"/>
                  </a:moveTo>
                  <a:cubicBezTo>
                    <a:pt x="132" y="7"/>
                    <a:pt x="105" y="0"/>
                    <a:pt x="75" y="0"/>
                  </a:cubicBezTo>
                  <a:cubicBezTo>
                    <a:pt x="45" y="0"/>
                    <a:pt x="18" y="7"/>
                    <a:pt x="0" y="17"/>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5" name="Oval 838"/>
            <p:cNvSpPr>
              <a:spLocks noChangeArrowheads="1"/>
            </p:cNvSpPr>
            <p:nvPr/>
          </p:nvSpPr>
          <p:spPr bwMode="auto">
            <a:xfrm>
              <a:off x="5037120" y="-163359"/>
              <a:ext cx="847842" cy="1531616"/>
            </a:xfrm>
            <a:prstGeom prst="ellipse">
              <a:avLst/>
            </a:prstGeom>
            <a:grpFill/>
            <a:ln w="19050" cap="rnd">
              <a:solidFill>
                <a:srgbClr val="000000"/>
              </a:solidFill>
              <a:round/>
              <a:headEnd/>
              <a:tailEnd/>
            </a:ln>
          </p:spPr>
          <p:txBody>
            <a:bodyPr/>
            <a:lstStyle/>
            <a:p>
              <a:pPr defTabSz="914400">
                <a:defRPr/>
              </a:pPr>
              <a:endParaRPr lang="en-US" sz="1800">
                <a:solidFill>
                  <a:srgbClr val="000000"/>
                </a:solidFill>
                <a:latin typeface="Calibri" pitchFamily="34" charset="0"/>
                <a:ea typeface="ＭＳ Ｐゴシック" charset="0"/>
                <a:cs typeface="Arial" charset="0"/>
              </a:endParaRPr>
            </a:p>
          </p:txBody>
        </p:sp>
        <p:sp>
          <p:nvSpPr>
            <p:cNvPr id="46" name="Line 839"/>
            <p:cNvSpPr>
              <a:spLocks noChangeShapeType="1"/>
            </p:cNvSpPr>
            <p:nvPr/>
          </p:nvSpPr>
          <p:spPr bwMode="auto">
            <a:xfrm>
              <a:off x="4678878" y="600500"/>
              <a:ext cx="1572288" cy="3898"/>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7" name="Line 840"/>
            <p:cNvSpPr>
              <a:spLocks noChangeShapeType="1"/>
            </p:cNvSpPr>
            <p:nvPr/>
          </p:nvSpPr>
          <p:spPr bwMode="auto">
            <a:xfrm flipV="1">
              <a:off x="5459051" y="-163359"/>
              <a:ext cx="3982" cy="1531616"/>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8" name="Groupe 670"/>
          <p:cNvGrpSpPr>
            <a:grpSpLocks/>
          </p:cNvGrpSpPr>
          <p:nvPr/>
        </p:nvGrpSpPr>
        <p:grpSpPr bwMode="auto">
          <a:xfrm>
            <a:off x="1031737" y="3843287"/>
            <a:ext cx="608806" cy="377825"/>
            <a:chOff x="1747814" y="4959152"/>
            <a:chExt cx="290512" cy="184150"/>
          </a:xfrm>
          <a:gradFill>
            <a:gsLst>
              <a:gs pos="0">
                <a:schemeClr val="accent6">
                  <a:lumMod val="20000"/>
                  <a:lumOff val="80000"/>
                </a:schemeClr>
              </a:gs>
              <a:gs pos="17999">
                <a:srgbClr val="FEE7F2"/>
              </a:gs>
              <a:gs pos="36000">
                <a:srgbClr val="FAC77D"/>
              </a:gs>
              <a:gs pos="61000">
                <a:srgbClr val="FBA97D"/>
              </a:gs>
              <a:gs pos="82001">
                <a:srgbClr val="FBD49C"/>
              </a:gs>
              <a:gs pos="100000">
                <a:srgbClr val="FEE7F2"/>
              </a:gs>
            </a:gsLst>
            <a:lin ang="2400000" scaled="0"/>
          </a:gradFill>
        </p:grpSpPr>
        <p:sp>
          <p:nvSpPr>
            <p:cNvPr id="49" name="Freeform 672"/>
            <p:cNvSpPr>
              <a:spLocks/>
            </p:cNvSpPr>
            <p:nvPr/>
          </p:nvSpPr>
          <p:spPr bwMode="auto">
            <a:xfrm>
              <a:off x="1828776" y="5094089"/>
              <a:ext cx="168275" cy="49213"/>
            </a:xfrm>
            <a:custGeom>
              <a:avLst/>
              <a:gdLst>
                <a:gd name="T0" fmla="*/ 0 w 106"/>
                <a:gd name="T1" fmla="*/ 0 h 31"/>
                <a:gd name="T2" fmla="*/ 0 w 106"/>
                <a:gd name="T3" fmla="*/ 0 h 31"/>
                <a:gd name="T4" fmla="*/ 13 w 106"/>
                <a:gd name="T5" fmla="*/ 1 h 31"/>
                <a:gd name="T6" fmla="*/ 13 w 106"/>
                <a:gd name="T7" fmla="*/ 1 h 31"/>
                <a:gd name="T8" fmla="*/ 18 w 106"/>
                <a:gd name="T9" fmla="*/ 2 h 31"/>
                <a:gd name="T10" fmla="*/ 25 w 106"/>
                <a:gd name="T11" fmla="*/ 6 h 31"/>
                <a:gd name="T12" fmla="*/ 40 w 106"/>
                <a:gd name="T13" fmla="*/ 16 h 31"/>
                <a:gd name="T14" fmla="*/ 49 w 106"/>
                <a:gd name="T15" fmla="*/ 23 h 31"/>
                <a:gd name="T16" fmla="*/ 58 w 106"/>
                <a:gd name="T17" fmla="*/ 26 h 31"/>
                <a:gd name="T18" fmla="*/ 66 w 106"/>
                <a:gd name="T19" fmla="*/ 30 h 31"/>
                <a:gd name="T20" fmla="*/ 77 w 106"/>
                <a:gd name="T21" fmla="*/ 31 h 31"/>
                <a:gd name="T22" fmla="*/ 77 w 106"/>
                <a:gd name="T23" fmla="*/ 31 h 31"/>
                <a:gd name="T24" fmla="*/ 87 w 106"/>
                <a:gd name="T25" fmla="*/ 30 h 31"/>
                <a:gd name="T26" fmla="*/ 93 w 106"/>
                <a:gd name="T27" fmla="*/ 29 h 31"/>
                <a:gd name="T28" fmla="*/ 98 w 106"/>
                <a:gd name="T29" fmla="*/ 28 h 31"/>
                <a:gd name="T30" fmla="*/ 102 w 106"/>
                <a:gd name="T31" fmla="*/ 25 h 31"/>
                <a:gd name="T32" fmla="*/ 106 w 106"/>
                <a:gd name="T33" fmla="*/ 23 h 31"/>
                <a:gd name="T34" fmla="*/ 106 w 106"/>
                <a:gd name="T35" fmla="*/ 2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6"/>
                <a:gd name="T55" fmla="*/ 0 h 31"/>
                <a:gd name="T56" fmla="*/ 106 w 106"/>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6" h="31">
                  <a:moveTo>
                    <a:pt x="0" y="0"/>
                  </a:moveTo>
                  <a:lnTo>
                    <a:pt x="0" y="0"/>
                  </a:lnTo>
                  <a:lnTo>
                    <a:pt x="13" y="1"/>
                  </a:lnTo>
                  <a:lnTo>
                    <a:pt x="18" y="2"/>
                  </a:lnTo>
                  <a:lnTo>
                    <a:pt x="25" y="6"/>
                  </a:lnTo>
                  <a:lnTo>
                    <a:pt x="40" y="16"/>
                  </a:lnTo>
                  <a:lnTo>
                    <a:pt x="49" y="23"/>
                  </a:lnTo>
                  <a:lnTo>
                    <a:pt x="58" y="26"/>
                  </a:lnTo>
                  <a:lnTo>
                    <a:pt x="66" y="30"/>
                  </a:lnTo>
                  <a:lnTo>
                    <a:pt x="77" y="31"/>
                  </a:lnTo>
                  <a:lnTo>
                    <a:pt x="87" y="30"/>
                  </a:lnTo>
                  <a:lnTo>
                    <a:pt x="93" y="29"/>
                  </a:lnTo>
                  <a:lnTo>
                    <a:pt x="98" y="28"/>
                  </a:lnTo>
                  <a:lnTo>
                    <a:pt x="102" y="25"/>
                  </a:lnTo>
                  <a:lnTo>
                    <a:pt x="106" y="23"/>
                  </a:lnTo>
                  <a:lnTo>
                    <a:pt x="106" y="2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0" name="Freeform 673"/>
            <p:cNvSpPr>
              <a:spLocks/>
            </p:cNvSpPr>
            <p:nvPr/>
          </p:nvSpPr>
          <p:spPr bwMode="auto">
            <a:xfrm>
              <a:off x="1758926" y="5094089"/>
              <a:ext cx="31750" cy="1588"/>
            </a:xfrm>
            <a:custGeom>
              <a:avLst/>
              <a:gdLst>
                <a:gd name="T0" fmla="*/ 20 w 20"/>
                <a:gd name="T1" fmla="*/ 0 h 1"/>
                <a:gd name="T2" fmla="*/ 20 w 20"/>
                <a:gd name="T3" fmla="*/ 0 h 1"/>
                <a:gd name="T4" fmla="*/ 0 w 20"/>
                <a:gd name="T5" fmla="*/ 1 h 1"/>
                <a:gd name="T6" fmla="*/ 0 60000 65536"/>
                <a:gd name="T7" fmla="*/ 0 60000 65536"/>
                <a:gd name="T8" fmla="*/ 0 60000 65536"/>
                <a:gd name="T9" fmla="*/ 0 w 20"/>
                <a:gd name="T10" fmla="*/ 0 h 1"/>
                <a:gd name="T11" fmla="*/ 20 w 20"/>
                <a:gd name="T12" fmla="*/ 1 h 1"/>
              </a:gdLst>
              <a:ahLst/>
              <a:cxnLst>
                <a:cxn ang="T6">
                  <a:pos x="T0" y="T1"/>
                </a:cxn>
                <a:cxn ang="T7">
                  <a:pos x="T2" y="T3"/>
                </a:cxn>
                <a:cxn ang="T8">
                  <a:pos x="T4" y="T5"/>
                </a:cxn>
              </a:cxnLst>
              <a:rect l="T9" t="T10" r="T11" b="T12"/>
              <a:pathLst>
                <a:path w="20" h="1">
                  <a:moveTo>
                    <a:pt x="20" y="0"/>
                  </a:moveTo>
                  <a:lnTo>
                    <a:pt x="20" y="0"/>
                  </a:lnTo>
                  <a:lnTo>
                    <a:pt x="0" y="1"/>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1" name="Freeform 674"/>
            <p:cNvSpPr>
              <a:spLocks/>
            </p:cNvSpPr>
            <p:nvPr/>
          </p:nvSpPr>
          <p:spPr bwMode="auto">
            <a:xfrm>
              <a:off x="1828776" y="4959152"/>
              <a:ext cx="187325" cy="22225"/>
            </a:xfrm>
            <a:custGeom>
              <a:avLst/>
              <a:gdLst>
                <a:gd name="T0" fmla="*/ 118 w 118"/>
                <a:gd name="T1" fmla="*/ 7 h 14"/>
                <a:gd name="T2" fmla="*/ 118 w 118"/>
                <a:gd name="T3" fmla="*/ 7 h 14"/>
                <a:gd name="T4" fmla="*/ 107 w 118"/>
                <a:gd name="T5" fmla="*/ 4 h 14"/>
                <a:gd name="T6" fmla="*/ 92 w 118"/>
                <a:gd name="T7" fmla="*/ 1 h 14"/>
                <a:gd name="T8" fmla="*/ 92 w 118"/>
                <a:gd name="T9" fmla="*/ 1 h 14"/>
                <a:gd name="T10" fmla="*/ 80 w 118"/>
                <a:gd name="T11" fmla="*/ 0 h 14"/>
                <a:gd name="T12" fmla="*/ 69 w 118"/>
                <a:gd name="T13" fmla="*/ 1 h 14"/>
                <a:gd name="T14" fmla="*/ 60 w 118"/>
                <a:gd name="T15" fmla="*/ 4 h 14"/>
                <a:gd name="T16" fmla="*/ 51 w 118"/>
                <a:gd name="T17" fmla="*/ 6 h 14"/>
                <a:gd name="T18" fmla="*/ 36 w 118"/>
                <a:gd name="T19" fmla="*/ 11 h 14"/>
                <a:gd name="T20" fmla="*/ 30 w 118"/>
                <a:gd name="T21" fmla="*/ 12 h 14"/>
                <a:gd name="T22" fmla="*/ 25 w 118"/>
                <a:gd name="T23" fmla="*/ 14 h 14"/>
                <a:gd name="T24" fmla="*/ 25 w 118"/>
                <a:gd name="T25" fmla="*/ 14 h 14"/>
                <a:gd name="T26" fmla="*/ 0 w 118"/>
                <a:gd name="T27" fmla="*/ 14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4"/>
                <a:gd name="T44" fmla="*/ 118 w 11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4">
                  <a:moveTo>
                    <a:pt x="118" y="7"/>
                  </a:moveTo>
                  <a:lnTo>
                    <a:pt x="118" y="7"/>
                  </a:lnTo>
                  <a:lnTo>
                    <a:pt x="107" y="4"/>
                  </a:lnTo>
                  <a:lnTo>
                    <a:pt x="92" y="1"/>
                  </a:lnTo>
                  <a:lnTo>
                    <a:pt x="80" y="0"/>
                  </a:lnTo>
                  <a:lnTo>
                    <a:pt x="69" y="1"/>
                  </a:lnTo>
                  <a:lnTo>
                    <a:pt x="60" y="4"/>
                  </a:lnTo>
                  <a:lnTo>
                    <a:pt x="51" y="6"/>
                  </a:lnTo>
                  <a:lnTo>
                    <a:pt x="36" y="11"/>
                  </a:lnTo>
                  <a:lnTo>
                    <a:pt x="30" y="12"/>
                  </a:lnTo>
                  <a:lnTo>
                    <a:pt x="25" y="14"/>
                  </a:lnTo>
                  <a:lnTo>
                    <a:pt x="0" y="1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2" name="Line 675"/>
            <p:cNvSpPr>
              <a:spLocks noChangeShapeType="1"/>
            </p:cNvSpPr>
            <p:nvPr/>
          </p:nvSpPr>
          <p:spPr bwMode="auto">
            <a:xfrm flipH="1">
              <a:off x="1747814" y="4981377"/>
              <a:ext cx="42863" cy="158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3" name="Line 676"/>
            <p:cNvSpPr>
              <a:spLocks noChangeShapeType="1"/>
            </p:cNvSpPr>
            <p:nvPr/>
          </p:nvSpPr>
          <p:spPr bwMode="auto">
            <a:xfrm>
              <a:off x="17906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4" name="Line 677"/>
            <p:cNvSpPr>
              <a:spLocks noChangeShapeType="1"/>
            </p:cNvSpPr>
            <p:nvPr/>
          </p:nvSpPr>
          <p:spPr bwMode="auto">
            <a:xfrm flipV="1">
              <a:off x="18287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5" name="Freeform 678"/>
            <p:cNvSpPr>
              <a:spLocks/>
            </p:cNvSpPr>
            <p:nvPr/>
          </p:nvSpPr>
          <p:spPr bwMode="auto">
            <a:xfrm>
              <a:off x="1790676" y="4976614"/>
              <a:ext cx="38100" cy="4763"/>
            </a:xfrm>
            <a:custGeom>
              <a:avLst/>
              <a:gdLst>
                <a:gd name="T0" fmla="*/ 0 w 24"/>
                <a:gd name="T1" fmla="*/ 3 h 3"/>
                <a:gd name="T2" fmla="*/ 0 w 24"/>
                <a:gd name="T3" fmla="*/ 0 h 3"/>
                <a:gd name="T4" fmla="*/ 24 w 24"/>
                <a:gd name="T5" fmla="*/ 0 h 3"/>
                <a:gd name="T6" fmla="*/ 24 w 24"/>
                <a:gd name="T7" fmla="*/ 3 h 3"/>
                <a:gd name="T8" fmla="*/ 0 60000 65536"/>
                <a:gd name="T9" fmla="*/ 0 60000 65536"/>
                <a:gd name="T10" fmla="*/ 0 60000 65536"/>
                <a:gd name="T11" fmla="*/ 0 60000 65536"/>
                <a:gd name="T12" fmla="*/ 0 w 24"/>
                <a:gd name="T13" fmla="*/ 0 h 3"/>
                <a:gd name="T14" fmla="*/ 24 w 24"/>
                <a:gd name="T15" fmla="*/ 3 h 3"/>
              </a:gdLst>
              <a:ahLst/>
              <a:cxnLst>
                <a:cxn ang="T8">
                  <a:pos x="T0" y="T1"/>
                </a:cxn>
                <a:cxn ang="T9">
                  <a:pos x="T2" y="T3"/>
                </a:cxn>
                <a:cxn ang="T10">
                  <a:pos x="T4" y="T5"/>
                </a:cxn>
                <a:cxn ang="T11">
                  <a:pos x="T6" y="T7"/>
                </a:cxn>
              </a:cxnLst>
              <a:rect l="T12" t="T13" r="T14" b="T15"/>
              <a:pathLst>
                <a:path w="24" h="3">
                  <a:moveTo>
                    <a:pt x="0" y="3"/>
                  </a:moveTo>
                  <a:lnTo>
                    <a:pt x="0" y="0"/>
                  </a:lnTo>
                  <a:lnTo>
                    <a:pt x="24" y="0"/>
                  </a:lnTo>
                  <a:lnTo>
                    <a:pt x="24" y="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6" name="Line 679"/>
            <p:cNvSpPr>
              <a:spLocks noChangeShapeType="1"/>
            </p:cNvSpPr>
            <p:nvPr/>
          </p:nvSpPr>
          <p:spPr bwMode="auto">
            <a:xfrm flipV="1">
              <a:off x="17906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7" name="Freeform 680"/>
            <p:cNvSpPr>
              <a:spLocks/>
            </p:cNvSpPr>
            <p:nvPr/>
          </p:nvSpPr>
          <p:spPr bwMode="auto">
            <a:xfrm>
              <a:off x="1790676" y="5094089"/>
              <a:ext cx="38100" cy="1588"/>
            </a:xfrm>
            <a:custGeom>
              <a:avLst/>
              <a:gdLst>
                <a:gd name="T0" fmla="*/ 0 w 24"/>
                <a:gd name="T1" fmla="*/ 0 h 1"/>
                <a:gd name="T2" fmla="*/ 0 w 24"/>
                <a:gd name="T3" fmla="*/ 1 h 1"/>
                <a:gd name="T4" fmla="*/ 24 w 24"/>
                <a:gd name="T5" fmla="*/ 1 h 1"/>
                <a:gd name="T6" fmla="*/ 24 w 24"/>
                <a:gd name="T7" fmla="*/ 0 h 1"/>
                <a:gd name="T8" fmla="*/ 0 60000 65536"/>
                <a:gd name="T9" fmla="*/ 0 60000 65536"/>
                <a:gd name="T10" fmla="*/ 0 60000 65536"/>
                <a:gd name="T11" fmla="*/ 0 60000 65536"/>
                <a:gd name="T12" fmla="*/ 0 w 24"/>
                <a:gd name="T13" fmla="*/ 0 h 1"/>
                <a:gd name="T14" fmla="*/ 24 w 24"/>
                <a:gd name="T15" fmla="*/ 1 h 1"/>
              </a:gdLst>
              <a:ahLst/>
              <a:cxnLst>
                <a:cxn ang="T8">
                  <a:pos x="T0" y="T1"/>
                </a:cxn>
                <a:cxn ang="T9">
                  <a:pos x="T2" y="T3"/>
                </a:cxn>
                <a:cxn ang="T10">
                  <a:pos x="T4" y="T5"/>
                </a:cxn>
                <a:cxn ang="T11">
                  <a:pos x="T6" y="T7"/>
                </a:cxn>
              </a:cxnLst>
              <a:rect l="T12" t="T13" r="T14" b="T15"/>
              <a:pathLst>
                <a:path w="24" h="1">
                  <a:moveTo>
                    <a:pt x="0" y="0"/>
                  </a:moveTo>
                  <a:lnTo>
                    <a:pt x="0" y="1"/>
                  </a:lnTo>
                  <a:lnTo>
                    <a:pt x="24" y="1"/>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8" name="Line 681"/>
            <p:cNvSpPr>
              <a:spLocks noChangeShapeType="1"/>
            </p:cNvSpPr>
            <p:nvPr/>
          </p:nvSpPr>
          <p:spPr bwMode="auto">
            <a:xfrm flipV="1">
              <a:off x="18287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9" name="Freeform 682"/>
            <p:cNvSpPr>
              <a:spLocks/>
            </p:cNvSpPr>
            <p:nvPr/>
          </p:nvSpPr>
          <p:spPr bwMode="auto">
            <a:xfrm>
              <a:off x="1768451" y="4998839"/>
              <a:ext cx="22225" cy="74613"/>
            </a:xfrm>
            <a:custGeom>
              <a:avLst/>
              <a:gdLst>
                <a:gd name="T0" fmla="*/ 14 w 14"/>
                <a:gd name="T1" fmla="*/ 47 h 47"/>
                <a:gd name="T2" fmla="*/ 14 w 14"/>
                <a:gd name="T3" fmla="*/ 47 h 47"/>
                <a:gd name="T4" fmla="*/ 9 w 14"/>
                <a:gd name="T5" fmla="*/ 43 h 47"/>
                <a:gd name="T6" fmla="*/ 4 w 14"/>
                <a:gd name="T7" fmla="*/ 38 h 47"/>
                <a:gd name="T8" fmla="*/ 2 w 14"/>
                <a:gd name="T9" fmla="*/ 31 h 47"/>
                <a:gd name="T10" fmla="*/ 0 w 14"/>
                <a:gd name="T11" fmla="*/ 24 h 47"/>
                <a:gd name="T12" fmla="*/ 0 w 14"/>
                <a:gd name="T13" fmla="*/ 24 h 47"/>
                <a:gd name="T14" fmla="*/ 2 w 14"/>
                <a:gd name="T15" fmla="*/ 17 h 47"/>
                <a:gd name="T16" fmla="*/ 4 w 14"/>
                <a:gd name="T17" fmla="*/ 10 h 47"/>
                <a:gd name="T18" fmla="*/ 9 w 14"/>
                <a:gd name="T19" fmla="*/ 4 h 47"/>
                <a:gd name="T20" fmla="*/ 14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14" y="47"/>
                  </a:moveTo>
                  <a:lnTo>
                    <a:pt x="14" y="47"/>
                  </a:lnTo>
                  <a:lnTo>
                    <a:pt x="9" y="43"/>
                  </a:lnTo>
                  <a:lnTo>
                    <a:pt x="4" y="38"/>
                  </a:lnTo>
                  <a:lnTo>
                    <a:pt x="2" y="31"/>
                  </a:lnTo>
                  <a:lnTo>
                    <a:pt x="0" y="24"/>
                  </a:lnTo>
                  <a:lnTo>
                    <a:pt x="2" y="17"/>
                  </a:lnTo>
                  <a:lnTo>
                    <a:pt x="4" y="10"/>
                  </a:lnTo>
                  <a:lnTo>
                    <a:pt x="9" y="4"/>
                  </a:lnTo>
                  <a:lnTo>
                    <a:pt x="1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0" name="Freeform 683"/>
            <p:cNvSpPr>
              <a:spLocks/>
            </p:cNvSpPr>
            <p:nvPr/>
          </p:nvSpPr>
          <p:spPr bwMode="auto">
            <a:xfrm>
              <a:off x="1790676" y="4995664"/>
              <a:ext cx="38100" cy="3175"/>
            </a:xfrm>
            <a:custGeom>
              <a:avLst/>
              <a:gdLst>
                <a:gd name="T0" fmla="*/ 0 w 24"/>
                <a:gd name="T1" fmla="*/ 2 h 2"/>
                <a:gd name="T2" fmla="*/ 0 w 24"/>
                <a:gd name="T3" fmla="*/ 2 h 2"/>
                <a:gd name="T4" fmla="*/ 7 w 24"/>
                <a:gd name="T5" fmla="*/ 0 h 2"/>
                <a:gd name="T6" fmla="*/ 13 w 24"/>
                <a:gd name="T7" fmla="*/ 0 h 2"/>
                <a:gd name="T8" fmla="*/ 13 w 24"/>
                <a:gd name="T9" fmla="*/ 0 h 2"/>
                <a:gd name="T10" fmla="*/ 19 w 24"/>
                <a:gd name="T11" fmla="*/ 0 h 2"/>
                <a:gd name="T12" fmla="*/ 24 w 24"/>
                <a:gd name="T13" fmla="*/ 2 h 2"/>
                <a:gd name="T14" fmla="*/ 0 60000 65536"/>
                <a:gd name="T15" fmla="*/ 0 60000 65536"/>
                <a:gd name="T16" fmla="*/ 0 60000 65536"/>
                <a:gd name="T17" fmla="*/ 0 60000 65536"/>
                <a:gd name="T18" fmla="*/ 0 60000 65536"/>
                <a:gd name="T19" fmla="*/ 0 60000 65536"/>
                <a:gd name="T20" fmla="*/ 0 60000 65536"/>
                <a:gd name="T21" fmla="*/ 0 w 24"/>
                <a:gd name="T22" fmla="*/ 0 h 2"/>
                <a:gd name="T23" fmla="*/ 24 w 2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
                  <a:moveTo>
                    <a:pt x="0" y="2"/>
                  </a:moveTo>
                  <a:lnTo>
                    <a:pt x="0" y="2"/>
                  </a:lnTo>
                  <a:lnTo>
                    <a:pt x="7" y="0"/>
                  </a:lnTo>
                  <a:lnTo>
                    <a:pt x="13" y="0"/>
                  </a:lnTo>
                  <a:lnTo>
                    <a:pt x="19" y="0"/>
                  </a:lnTo>
                  <a:lnTo>
                    <a:pt x="24" y="2"/>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1" name="Freeform 684"/>
            <p:cNvSpPr>
              <a:spLocks/>
            </p:cNvSpPr>
            <p:nvPr/>
          </p:nvSpPr>
          <p:spPr bwMode="auto">
            <a:xfrm>
              <a:off x="1828776" y="4998839"/>
              <a:ext cx="22225" cy="74613"/>
            </a:xfrm>
            <a:custGeom>
              <a:avLst/>
              <a:gdLst>
                <a:gd name="T0" fmla="*/ 0 w 14"/>
                <a:gd name="T1" fmla="*/ 47 h 47"/>
                <a:gd name="T2" fmla="*/ 0 w 14"/>
                <a:gd name="T3" fmla="*/ 47 h 47"/>
                <a:gd name="T4" fmla="*/ 7 w 14"/>
                <a:gd name="T5" fmla="*/ 43 h 47"/>
                <a:gd name="T6" fmla="*/ 11 w 14"/>
                <a:gd name="T7" fmla="*/ 38 h 47"/>
                <a:gd name="T8" fmla="*/ 14 w 14"/>
                <a:gd name="T9" fmla="*/ 31 h 47"/>
                <a:gd name="T10" fmla="*/ 14 w 14"/>
                <a:gd name="T11" fmla="*/ 24 h 47"/>
                <a:gd name="T12" fmla="*/ 14 w 14"/>
                <a:gd name="T13" fmla="*/ 24 h 47"/>
                <a:gd name="T14" fmla="*/ 14 w 14"/>
                <a:gd name="T15" fmla="*/ 17 h 47"/>
                <a:gd name="T16" fmla="*/ 11 w 14"/>
                <a:gd name="T17" fmla="*/ 10 h 47"/>
                <a:gd name="T18" fmla="*/ 7 w 14"/>
                <a:gd name="T19" fmla="*/ 4 h 47"/>
                <a:gd name="T20" fmla="*/ 0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0" y="47"/>
                  </a:moveTo>
                  <a:lnTo>
                    <a:pt x="0" y="47"/>
                  </a:lnTo>
                  <a:lnTo>
                    <a:pt x="7" y="43"/>
                  </a:lnTo>
                  <a:lnTo>
                    <a:pt x="11" y="38"/>
                  </a:lnTo>
                  <a:lnTo>
                    <a:pt x="14" y="31"/>
                  </a:lnTo>
                  <a:lnTo>
                    <a:pt x="14" y="24"/>
                  </a:lnTo>
                  <a:lnTo>
                    <a:pt x="14" y="17"/>
                  </a:lnTo>
                  <a:lnTo>
                    <a:pt x="11" y="10"/>
                  </a:lnTo>
                  <a:lnTo>
                    <a:pt x="7" y="4"/>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2" name="Freeform 685"/>
            <p:cNvSpPr>
              <a:spLocks/>
            </p:cNvSpPr>
            <p:nvPr/>
          </p:nvSpPr>
          <p:spPr bwMode="auto">
            <a:xfrm>
              <a:off x="1790676" y="5073452"/>
              <a:ext cx="38100" cy="4763"/>
            </a:xfrm>
            <a:custGeom>
              <a:avLst/>
              <a:gdLst>
                <a:gd name="T0" fmla="*/ 0 w 24"/>
                <a:gd name="T1" fmla="*/ 0 h 3"/>
                <a:gd name="T2" fmla="*/ 0 w 24"/>
                <a:gd name="T3" fmla="*/ 0 h 3"/>
                <a:gd name="T4" fmla="*/ 7 w 24"/>
                <a:gd name="T5" fmla="*/ 3 h 3"/>
                <a:gd name="T6" fmla="*/ 13 w 24"/>
                <a:gd name="T7" fmla="*/ 3 h 3"/>
                <a:gd name="T8" fmla="*/ 13 w 24"/>
                <a:gd name="T9" fmla="*/ 3 h 3"/>
                <a:gd name="T10" fmla="*/ 19 w 24"/>
                <a:gd name="T11" fmla="*/ 3 h 3"/>
                <a:gd name="T12" fmla="*/ 24 w 24"/>
                <a:gd name="T13" fmla="*/ 0 h 3"/>
                <a:gd name="T14" fmla="*/ 0 60000 65536"/>
                <a:gd name="T15" fmla="*/ 0 60000 65536"/>
                <a:gd name="T16" fmla="*/ 0 60000 65536"/>
                <a:gd name="T17" fmla="*/ 0 60000 65536"/>
                <a:gd name="T18" fmla="*/ 0 60000 65536"/>
                <a:gd name="T19" fmla="*/ 0 60000 65536"/>
                <a:gd name="T20" fmla="*/ 0 60000 65536"/>
                <a:gd name="T21" fmla="*/ 0 w 24"/>
                <a:gd name="T22" fmla="*/ 0 h 3"/>
                <a:gd name="T23" fmla="*/ 24 w 2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
                  <a:moveTo>
                    <a:pt x="0" y="0"/>
                  </a:moveTo>
                  <a:lnTo>
                    <a:pt x="0" y="0"/>
                  </a:lnTo>
                  <a:lnTo>
                    <a:pt x="7" y="3"/>
                  </a:lnTo>
                  <a:lnTo>
                    <a:pt x="13" y="3"/>
                  </a:lnTo>
                  <a:lnTo>
                    <a:pt x="19" y="3"/>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3" name="Freeform 686"/>
            <p:cNvSpPr>
              <a:spLocks/>
            </p:cNvSpPr>
            <p:nvPr/>
          </p:nvSpPr>
          <p:spPr bwMode="auto">
            <a:xfrm>
              <a:off x="1809726" y="5006777"/>
              <a:ext cx="19050" cy="30163"/>
            </a:xfrm>
            <a:custGeom>
              <a:avLst/>
              <a:gdLst>
                <a:gd name="T0" fmla="*/ 0 w 12"/>
                <a:gd name="T1" fmla="*/ 0 h 19"/>
                <a:gd name="T2" fmla="*/ 0 w 12"/>
                <a:gd name="T3" fmla="*/ 19 h 19"/>
                <a:gd name="T4" fmla="*/ 12 w 12"/>
                <a:gd name="T5" fmla="*/ 19 h 19"/>
                <a:gd name="T6" fmla="*/ 0 60000 65536"/>
                <a:gd name="T7" fmla="*/ 0 60000 65536"/>
                <a:gd name="T8" fmla="*/ 0 60000 65536"/>
                <a:gd name="T9" fmla="*/ 0 w 12"/>
                <a:gd name="T10" fmla="*/ 0 h 19"/>
                <a:gd name="T11" fmla="*/ 12 w 12"/>
                <a:gd name="T12" fmla="*/ 19 h 19"/>
              </a:gdLst>
              <a:ahLst/>
              <a:cxnLst>
                <a:cxn ang="T6">
                  <a:pos x="T0" y="T1"/>
                </a:cxn>
                <a:cxn ang="T7">
                  <a:pos x="T2" y="T3"/>
                </a:cxn>
                <a:cxn ang="T8">
                  <a:pos x="T4" y="T5"/>
                </a:cxn>
              </a:cxnLst>
              <a:rect l="T9" t="T10" r="T11" b="T12"/>
              <a:pathLst>
                <a:path w="12" h="19">
                  <a:moveTo>
                    <a:pt x="0" y="0"/>
                  </a:moveTo>
                  <a:lnTo>
                    <a:pt x="0" y="19"/>
                  </a:lnTo>
                  <a:lnTo>
                    <a:pt x="12" y="1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4" name="Freeform 687"/>
            <p:cNvSpPr>
              <a:spLocks/>
            </p:cNvSpPr>
            <p:nvPr/>
          </p:nvSpPr>
          <p:spPr bwMode="auto">
            <a:xfrm>
              <a:off x="1971651" y="4973439"/>
              <a:ext cx="66675" cy="150813"/>
            </a:xfrm>
            <a:custGeom>
              <a:avLst/>
              <a:gdLst>
                <a:gd name="T0" fmla="*/ 30 w 42"/>
                <a:gd name="T1" fmla="*/ 0 h 95"/>
                <a:gd name="T2" fmla="*/ 30 w 42"/>
                <a:gd name="T3" fmla="*/ 0 h 95"/>
                <a:gd name="T4" fmla="*/ 35 w 42"/>
                <a:gd name="T5" fmla="*/ 2 h 95"/>
                <a:gd name="T6" fmla="*/ 37 w 42"/>
                <a:gd name="T7" fmla="*/ 6 h 95"/>
                <a:gd name="T8" fmla="*/ 40 w 42"/>
                <a:gd name="T9" fmla="*/ 10 h 95"/>
                <a:gd name="T10" fmla="*/ 40 w 42"/>
                <a:gd name="T11" fmla="*/ 10 h 95"/>
                <a:gd name="T12" fmla="*/ 40 w 42"/>
                <a:gd name="T13" fmla="*/ 14 h 95"/>
                <a:gd name="T14" fmla="*/ 38 w 42"/>
                <a:gd name="T15" fmla="*/ 16 h 95"/>
                <a:gd name="T16" fmla="*/ 36 w 42"/>
                <a:gd name="T17" fmla="*/ 19 h 95"/>
                <a:gd name="T18" fmla="*/ 36 w 42"/>
                <a:gd name="T19" fmla="*/ 22 h 95"/>
                <a:gd name="T20" fmla="*/ 36 w 42"/>
                <a:gd name="T21" fmla="*/ 22 h 95"/>
                <a:gd name="T22" fmla="*/ 37 w 42"/>
                <a:gd name="T23" fmla="*/ 26 h 95"/>
                <a:gd name="T24" fmla="*/ 40 w 42"/>
                <a:gd name="T25" fmla="*/ 29 h 95"/>
                <a:gd name="T26" fmla="*/ 41 w 42"/>
                <a:gd name="T27" fmla="*/ 31 h 95"/>
                <a:gd name="T28" fmla="*/ 42 w 42"/>
                <a:gd name="T29" fmla="*/ 35 h 95"/>
                <a:gd name="T30" fmla="*/ 42 w 42"/>
                <a:gd name="T31" fmla="*/ 35 h 95"/>
                <a:gd name="T32" fmla="*/ 42 w 42"/>
                <a:gd name="T33" fmla="*/ 39 h 95"/>
                <a:gd name="T34" fmla="*/ 40 w 42"/>
                <a:gd name="T35" fmla="*/ 41 h 95"/>
                <a:gd name="T36" fmla="*/ 37 w 42"/>
                <a:gd name="T37" fmla="*/ 44 h 95"/>
                <a:gd name="T38" fmla="*/ 37 w 42"/>
                <a:gd name="T39" fmla="*/ 48 h 95"/>
                <a:gd name="T40" fmla="*/ 37 w 42"/>
                <a:gd name="T41" fmla="*/ 48 h 95"/>
                <a:gd name="T42" fmla="*/ 37 w 42"/>
                <a:gd name="T43" fmla="*/ 52 h 95"/>
                <a:gd name="T44" fmla="*/ 40 w 42"/>
                <a:gd name="T45" fmla="*/ 54 h 95"/>
                <a:gd name="T46" fmla="*/ 41 w 42"/>
                <a:gd name="T47" fmla="*/ 57 h 95"/>
                <a:gd name="T48" fmla="*/ 41 w 42"/>
                <a:gd name="T49" fmla="*/ 62 h 95"/>
                <a:gd name="T50" fmla="*/ 41 w 42"/>
                <a:gd name="T51" fmla="*/ 62 h 95"/>
                <a:gd name="T52" fmla="*/ 40 w 42"/>
                <a:gd name="T53" fmla="*/ 64 h 95"/>
                <a:gd name="T54" fmla="*/ 36 w 42"/>
                <a:gd name="T55" fmla="*/ 67 h 95"/>
                <a:gd name="T56" fmla="*/ 33 w 42"/>
                <a:gd name="T57" fmla="*/ 69 h 95"/>
                <a:gd name="T58" fmla="*/ 31 w 42"/>
                <a:gd name="T59" fmla="*/ 72 h 95"/>
                <a:gd name="T60" fmla="*/ 31 w 42"/>
                <a:gd name="T61" fmla="*/ 72 h 95"/>
                <a:gd name="T62" fmla="*/ 32 w 42"/>
                <a:gd name="T63" fmla="*/ 77 h 95"/>
                <a:gd name="T64" fmla="*/ 33 w 42"/>
                <a:gd name="T65" fmla="*/ 81 h 95"/>
                <a:gd name="T66" fmla="*/ 35 w 42"/>
                <a:gd name="T67" fmla="*/ 85 h 95"/>
                <a:gd name="T68" fmla="*/ 33 w 42"/>
                <a:gd name="T69" fmla="*/ 88 h 95"/>
                <a:gd name="T70" fmla="*/ 33 w 42"/>
                <a:gd name="T71" fmla="*/ 88 h 95"/>
                <a:gd name="T72" fmla="*/ 32 w 42"/>
                <a:gd name="T73" fmla="*/ 91 h 95"/>
                <a:gd name="T74" fmla="*/ 28 w 42"/>
                <a:gd name="T75" fmla="*/ 92 h 95"/>
                <a:gd name="T76" fmla="*/ 19 w 42"/>
                <a:gd name="T77" fmla="*/ 93 h 95"/>
                <a:gd name="T78" fmla="*/ 9 w 42"/>
                <a:gd name="T79" fmla="*/ 93 h 95"/>
                <a:gd name="T80" fmla="*/ 0 w 42"/>
                <a:gd name="T81" fmla="*/ 95 h 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95"/>
                <a:gd name="T125" fmla="*/ 42 w 42"/>
                <a:gd name="T126" fmla="*/ 95 h 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95">
                  <a:moveTo>
                    <a:pt x="30" y="0"/>
                  </a:moveTo>
                  <a:lnTo>
                    <a:pt x="30" y="0"/>
                  </a:lnTo>
                  <a:lnTo>
                    <a:pt x="35" y="2"/>
                  </a:lnTo>
                  <a:lnTo>
                    <a:pt x="37" y="6"/>
                  </a:lnTo>
                  <a:lnTo>
                    <a:pt x="40" y="10"/>
                  </a:lnTo>
                  <a:lnTo>
                    <a:pt x="40" y="14"/>
                  </a:lnTo>
                  <a:lnTo>
                    <a:pt x="38" y="16"/>
                  </a:lnTo>
                  <a:lnTo>
                    <a:pt x="36" y="19"/>
                  </a:lnTo>
                  <a:lnTo>
                    <a:pt x="36" y="22"/>
                  </a:lnTo>
                  <a:lnTo>
                    <a:pt x="37" y="26"/>
                  </a:lnTo>
                  <a:lnTo>
                    <a:pt x="40" y="29"/>
                  </a:lnTo>
                  <a:lnTo>
                    <a:pt x="41" y="31"/>
                  </a:lnTo>
                  <a:lnTo>
                    <a:pt x="42" y="35"/>
                  </a:lnTo>
                  <a:lnTo>
                    <a:pt x="42" y="39"/>
                  </a:lnTo>
                  <a:lnTo>
                    <a:pt x="40" y="41"/>
                  </a:lnTo>
                  <a:lnTo>
                    <a:pt x="37" y="44"/>
                  </a:lnTo>
                  <a:lnTo>
                    <a:pt x="37" y="48"/>
                  </a:lnTo>
                  <a:lnTo>
                    <a:pt x="37" y="52"/>
                  </a:lnTo>
                  <a:lnTo>
                    <a:pt x="40" y="54"/>
                  </a:lnTo>
                  <a:lnTo>
                    <a:pt x="41" y="57"/>
                  </a:lnTo>
                  <a:lnTo>
                    <a:pt x="41" y="62"/>
                  </a:lnTo>
                  <a:lnTo>
                    <a:pt x="40" y="64"/>
                  </a:lnTo>
                  <a:lnTo>
                    <a:pt x="36" y="67"/>
                  </a:lnTo>
                  <a:lnTo>
                    <a:pt x="33" y="69"/>
                  </a:lnTo>
                  <a:lnTo>
                    <a:pt x="31" y="72"/>
                  </a:lnTo>
                  <a:lnTo>
                    <a:pt x="32" y="77"/>
                  </a:lnTo>
                  <a:lnTo>
                    <a:pt x="33" y="81"/>
                  </a:lnTo>
                  <a:lnTo>
                    <a:pt x="35" y="85"/>
                  </a:lnTo>
                  <a:lnTo>
                    <a:pt x="33" y="88"/>
                  </a:lnTo>
                  <a:lnTo>
                    <a:pt x="32" y="91"/>
                  </a:lnTo>
                  <a:lnTo>
                    <a:pt x="28" y="92"/>
                  </a:lnTo>
                  <a:lnTo>
                    <a:pt x="19" y="93"/>
                  </a:lnTo>
                  <a:lnTo>
                    <a:pt x="9" y="93"/>
                  </a:lnTo>
                  <a:lnTo>
                    <a:pt x="0" y="95"/>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9" name="Groupe 538"/>
          <p:cNvGrpSpPr>
            <a:grpSpLocks/>
          </p:cNvGrpSpPr>
          <p:nvPr/>
        </p:nvGrpSpPr>
        <p:grpSpPr bwMode="auto">
          <a:xfrm>
            <a:off x="560397" y="2166272"/>
            <a:ext cx="703394" cy="346075"/>
            <a:chOff x="627038" y="2068314"/>
            <a:chExt cx="412750" cy="207962"/>
          </a:xfrm>
          <a:gradFill>
            <a:gsLst>
              <a:gs pos="82000">
                <a:srgbClr val="03D4A8">
                  <a:alpha val="69000"/>
                </a:srgbClr>
              </a:gs>
              <a:gs pos="25000">
                <a:srgbClr val="21D6E0"/>
              </a:gs>
              <a:gs pos="75000">
                <a:srgbClr val="0087E6"/>
              </a:gs>
              <a:gs pos="100000">
                <a:srgbClr val="005CBF"/>
              </a:gs>
            </a:gsLst>
            <a:lin ang="0" scaled="0"/>
          </a:gradFill>
        </p:grpSpPr>
        <p:sp>
          <p:nvSpPr>
            <p:cNvPr id="66" name="Freeform 286"/>
            <p:cNvSpPr>
              <a:spLocks/>
            </p:cNvSpPr>
            <p:nvPr/>
          </p:nvSpPr>
          <p:spPr bwMode="auto">
            <a:xfrm>
              <a:off x="957238" y="2069902"/>
              <a:ext cx="82550" cy="185737"/>
            </a:xfrm>
            <a:custGeom>
              <a:avLst/>
              <a:gdLst>
                <a:gd name="T0" fmla="*/ 52 w 52"/>
                <a:gd name="T1" fmla="*/ 0 h 117"/>
                <a:gd name="T2" fmla="*/ 0 w 52"/>
                <a:gd name="T3" fmla="*/ 21 h 117"/>
                <a:gd name="T4" fmla="*/ 34 w 52"/>
                <a:gd name="T5" fmla="*/ 117 h 117"/>
                <a:gd name="T6" fmla="*/ 34 w 52"/>
                <a:gd name="T7" fmla="*/ 117 h 117"/>
                <a:gd name="T8" fmla="*/ 44 w 52"/>
                <a:gd name="T9" fmla="*/ 113 h 117"/>
                <a:gd name="T10" fmla="*/ 52 w 52"/>
                <a:gd name="T11" fmla="*/ 110 h 117"/>
                <a:gd name="T12" fmla="*/ 0 60000 65536"/>
                <a:gd name="T13" fmla="*/ 0 60000 65536"/>
                <a:gd name="T14" fmla="*/ 0 60000 65536"/>
                <a:gd name="T15" fmla="*/ 0 60000 65536"/>
                <a:gd name="T16" fmla="*/ 0 60000 65536"/>
                <a:gd name="T17" fmla="*/ 0 60000 65536"/>
                <a:gd name="T18" fmla="*/ 0 w 52"/>
                <a:gd name="T19" fmla="*/ 0 h 117"/>
                <a:gd name="T20" fmla="*/ 52 w 52"/>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52" h="117">
                  <a:moveTo>
                    <a:pt x="52" y="0"/>
                  </a:moveTo>
                  <a:lnTo>
                    <a:pt x="0" y="21"/>
                  </a:lnTo>
                  <a:lnTo>
                    <a:pt x="34" y="117"/>
                  </a:lnTo>
                  <a:lnTo>
                    <a:pt x="44" y="113"/>
                  </a:lnTo>
                  <a:lnTo>
                    <a:pt x="52" y="11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7" name="Freeform 287"/>
            <p:cNvSpPr>
              <a:spLocks/>
            </p:cNvSpPr>
            <p:nvPr/>
          </p:nvSpPr>
          <p:spPr bwMode="auto">
            <a:xfrm>
              <a:off x="627038" y="2231827"/>
              <a:ext cx="38100" cy="23812"/>
            </a:xfrm>
            <a:custGeom>
              <a:avLst/>
              <a:gdLst>
                <a:gd name="T0" fmla="*/ 0 w 24"/>
                <a:gd name="T1" fmla="*/ 8 h 15"/>
                <a:gd name="T2" fmla="*/ 19 w 24"/>
                <a:gd name="T3" fmla="*/ 15 h 15"/>
                <a:gd name="T4" fmla="*/ 24 w 24"/>
                <a:gd name="T5" fmla="*/ 0 h 15"/>
                <a:gd name="T6" fmla="*/ 0 60000 65536"/>
                <a:gd name="T7" fmla="*/ 0 60000 65536"/>
                <a:gd name="T8" fmla="*/ 0 60000 65536"/>
                <a:gd name="T9" fmla="*/ 0 w 24"/>
                <a:gd name="T10" fmla="*/ 0 h 15"/>
                <a:gd name="T11" fmla="*/ 24 w 24"/>
                <a:gd name="T12" fmla="*/ 15 h 15"/>
              </a:gdLst>
              <a:ahLst/>
              <a:cxnLst>
                <a:cxn ang="T6">
                  <a:pos x="T0" y="T1"/>
                </a:cxn>
                <a:cxn ang="T7">
                  <a:pos x="T2" y="T3"/>
                </a:cxn>
                <a:cxn ang="T8">
                  <a:pos x="T4" y="T5"/>
                </a:cxn>
              </a:cxnLst>
              <a:rect l="T9" t="T10" r="T11" b="T12"/>
              <a:pathLst>
                <a:path w="24" h="15">
                  <a:moveTo>
                    <a:pt x="0" y="8"/>
                  </a:moveTo>
                  <a:lnTo>
                    <a:pt x="19" y="15"/>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8" name="Freeform 288"/>
            <p:cNvSpPr>
              <a:spLocks/>
            </p:cNvSpPr>
            <p:nvPr/>
          </p:nvSpPr>
          <p:spPr bwMode="auto">
            <a:xfrm>
              <a:off x="627038" y="2068314"/>
              <a:ext cx="84138" cy="30162"/>
            </a:xfrm>
            <a:custGeom>
              <a:avLst/>
              <a:gdLst>
                <a:gd name="T0" fmla="*/ 53 w 53"/>
                <a:gd name="T1" fmla="*/ 19 h 19"/>
                <a:gd name="T2" fmla="*/ 1 w 53"/>
                <a:gd name="T3" fmla="*/ 0 h 19"/>
                <a:gd name="T4" fmla="*/ 0 w 53"/>
                <a:gd name="T5" fmla="*/ 0 h 19"/>
                <a:gd name="T6" fmla="*/ 0 60000 65536"/>
                <a:gd name="T7" fmla="*/ 0 60000 65536"/>
                <a:gd name="T8" fmla="*/ 0 60000 65536"/>
                <a:gd name="T9" fmla="*/ 0 w 53"/>
                <a:gd name="T10" fmla="*/ 0 h 19"/>
                <a:gd name="T11" fmla="*/ 53 w 53"/>
                <a:gd name="T12" fmla="*/ 19 h 19"/>
              </a:gdLst>
              <a:ahLst/>
              <a:cxnLst>
                <a:cxn ang="T6">
                  <a:pos x="T0" y="T1"/>
                </a:cxn>
                <a:cxn ang="T7">
                  <a:pos x="T2" y="T3"/>
                </a:cxn>
                <a:cxn ang="T8">
                  <a:pos x="T4" y="T5"/>
                </a:cxn>
              </a:cxnLst>
              <a:rect l="T9" t="T10" r="T11" b="T12"/>
              <a:pathLst>
                <a:path w="53" h="19">
                  <a:moveTo>
                    <a:pt x="53" y="19"/>
                  </a:moveTo>
                  <a:lnTo>
                    <a:pt x="1" y="0"/>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9" name="Freeform 289"/>
            <p:cNvSpPr>
              <a:spLocks/>
            </p:cNvSpPr>
            <p:nvPr/>
          </p:nvSpPr>
          <p:spPr bwMode="auto">
            <a:xfrm>
              <a:off x="687363" y="2096889"/>
              <a:ext cx="134938" cy="120650"/>
            </a:xfrm>
            <a:custGeom>
              <a:avLst/>
              <a:gdLst>
                <a:gd name="T0" fmla="*/ 85 w 85"/>
                <a:gd name="T1" fmla="*/ 0 h 76"/>
                <a:gd name="T2" fmla="*/ 29 w 85"/>
                <a:gd name="T3" fmla="*/ 4 h 76"/>
                <a:gd name="T4" fmla="*/ 29 w 85"/>
                <a:gd name="T5" fmla="*/ 4 h 76"/>
                <a:gd name="T6" fmla="*/ 28 w 85"/>
                <a:gd name="T7" fmla="*/ 5 h 76"/>
                <a:gd name="T8" fmla="*/ 25 w 85"/>
                <a:gd name="T9" fmla="*/ 6 h 76"/>
                <a:gd name="T10" fmla="*/ 23 w 85"/>
                <a:gd name="T11" fmla="*/ 9 h 76"/>
                <a:gd name="T12" fmla="*/ 23 w 85"/>
                <a:gd name="T13" fmla="*/ 9 h 76"/>
                <a:gd name="T14" fmla="*/ 11 w 85"/>
                <a:gd name="T15" fmla="*/ 43 h 76"/>
                <a:gd name="T16" fmla="*/ 0 w 85"/>
                <a:gd name="T17" fmla="*/ 74 h 76"/>
                <a:gd name="T18" fmla="*/ 10 w 85"/>
                <a:gd name="T19" fmla="*/ 76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76"/>
                <a:gd name="T32" fmla="*/ 85 w 85"/>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76">
                  <a:moveTo>
                    <a:pt x="85" y="0"/>
                  </a:moveTo>
                  <a:lnTo>
                    <a:pt x="29" y="4"/>
                  </a:lnTo>
                  <a:lnTo>
                    <a:pt x="28" y="5"/>
                  </a:lnTo>
                  <a:lnTo>
                    <a:pt x="25" y="6"/>
                  </a:lnTo>
                  <a:lnTo>
                    <a:pt x="23" y="9"/>
                  </a:lnTo>
                  <a:lnTo>
                    <a:pt x="11" y="43"/>
                  </a:lnTo>
                  <a:lnTo>
                    <a:pt x="0" y="74"/>
                  </a:lnTo>
                  <a:lnTo>
                    <a:pt x="1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0" name="Freeform 290"/>
            <p:cNvSpPr>
              <a:spLocks/>
            </p:cNvSpPr>
            <p:nvPr/>
          </p:nvSpPr>
          <p:spPr bwMode="auto">
            <a:xfrm>
              <a:off x="846113" y="2188964"/>
              <a:ext cx="114300" cy="87312"/>
            </a:xfrm>
            <a:custGeom>
              <a:avLst/>
              <a:gdLst>
                <a:gd name="T0" fmla="*/ 0 w 72"/>
                <a:gd name="T1" fmla="*/ 34 h 55"/>
                <a:gd name="T2" fmla="*/ 0 w 72"/>
                <a:gd name="T3" fmla="*/ 34 h 55"/>
                <a:gd name="T4" fmla="*/ 6 w 72"/>
                <a:gd name="T5" fmla="*/ 39 h 55"/>
                <a:gd name="T6" fmla="*/ 13 w 72"/>
                <a:gd name="T7" fmla="*/ 44 h 55"/>
                <a:gd name="T8" fmla="*/ 13 w 72"/>
                <a:gd name="T9" fmla="*/ 44 h 55"/>
                <a:gd name="T10" fmla="*/ 19 w 72"/>
                <a:gd name="T11" fmla="*/ 51 h 55"/>
                <a:gd name="T12" fmla="*/ 21 w 72"/>
                <a:gd name="T13" fmla="*/ 53 h 55"/>
                <a:gd name="T14" fmla="*/ 25 w 72"/>
                <a:gd name="T15" fmla="*/ 55 h 55"/>
                <a:gd name="T16" fmla="*/ 28 w 72"/>
                <a:gd name="T17" fmla="*/ 55 h 55"/>
                <a:gd name="T18" fmla="*/ 28 w 72"/>
                <a:gd name="T19" fmla="*/ 55 h 55"/>
                <a:gd name="T20" fmla="*/ 32 w 72"/>
                <a:gd name="T21" fmla="*/ 55 h 55"/>
                <a:gd name="T22" fmla="*/ 34 w 72"/>
                <a:gd name="T23" fmla="*/ 52 h 55"/>
                <a:gd name="T24" fmla="*/ 37 w 72"/>
                <a:gd name="T25" fmla="*/ 48 h 55"/>
                <a:gd name="T26" fmla="*/ 37 w 72"/>
                <a:gd name="T27" fmla="*/ 46 h 55"/>
                <a:gd name="T28" fmla="*/ 37 w 72"/>
                <a:gd name="T29" fmla="*/ 46 h 55"/>
                <a:gd name="T30" fmla="*/ 37 w 72"/>
                <a:gd name="T31" fmla="*/ 43 h 55"/>
                <a:gd name="T32" fmla="*/ 35 w 72"/>
                <a:gd name="T33" fmla="*/ 41 h 55"/>
                <a:gd name="T34" fmla="*/ 32 w 72"/>
                <a:gd name="T35" fmla="*/ 35 h 55"/>
                <a:gd name="T36" fmla="*/ 23 w 72"/>
                <a:gd name="T37" fmla="*/ 29 h 55"/>
                <a:gd name="T38" fmla="*/ 8 w 72"/>
                <a:gd name="T39" fmla="*/ 14 h 55"/>
                <a:gd name="T40" fmla="*/ 9 w 72"/>
                <a:gd name="T41" fmla="*/ 13 h 55"/>
                <a:gd name="T42" fmla="*/ 33 w 72"/>
                <a:gd name="T43" fmla="*/ 34 h 55"/>
                <a:gd name="T44" fmla="*/ 33 w 72"/>
                <a:gd name="T45" fmla="*/ 34 h 55"/>
                <a:gd name="T46" fmla="*/ 38 w 72"/>
                <a:gd name="T47" fmla="*/ 39 h 55"/>
                <a:gd name="T48" fmla="*/ 42 w 72"/>
                <a:gd name="T49" fmla="*/ 42 h 55"/>
                <a:gd name="T50" fmla="*/ 46 w 72"/>
                <a:gd name="T51" fmla="*/ 44 h 55"/>
                <a:gd name="T52" fmla="*/ 46 w 72"/>
                <a:gd name="T53" fmla="*/ 44 h 55"/>
                <a:gd name="T54" fmla="*/ 49 w 72"/>
                <a:gd name="T55" fmla="*/ 44 h 55"/>
                <a:gd name="T56" fmla="*/ 53 w 72"/>
                <a:gd name="T57" fmla="*/ 42 h 55"/>
                <a:gd name="T58" fmla="*/ 53 w 72"/>
                <a:gd name="T59" fmla="*/ 42 h 55"/>
                <a:gd name="T60" fmla="*/ 56 w 72"/>
                <a:gd name="T61" fmla="*/ 39 h 55"/>
                <a:gd name="T62" fmla="*/ 58 w 72"/>
                <a:gd name="T63" fmla="*/ 34 h 55"/>
                <a:gd name="T64" fmla="*/ 58 w 72"/>
                <a:gd name="T65" fmla="*/ 34 h 55"/>
                <a:gd name="T66" fmla="*/ 57 w 72"/>
                <a:gd name="T67" fmla="*/ 32 h 55"/>
                <a:gd name="T68" fmla="*/ 56 w 72"/>
                <a:gd name="T69" fmla="*/ 29 h 55"/>
                <a:gd name="T70" fmla="*/ 52 w 72"/>
                <a:gd name="T71" fmla="*/ 25 h 55"/>
                <a:gd name="T72" fmla="*/ 27 w 72"/>
                <a:gd name="T73" fmla="*/ 3 h 55"/>
                <a:gd name="T74" fmla="*/ 27 w 72"/>
                <a:gd name="T75" fmla="*/ 3 h 55"/>
                <a:gd name="T76" fmla="*/ 28 w 72"/>
                <a:gd name="T77" fmla="*/ 0 h 55"/>
                <a:gd name="T78" fmla="*/ 28 w 72"/>
                <a:gd name="T79" fmla="*/ 0 h 55"/>
                <a:gd name="T80" fmla="*/ 44 w 72"/>
                <a:gd name="T81" fmla="*/ 15 h 55"/>
                <a:gd name="T82" fmla="*/ 44 w 72"/>
                <a:gd name="T83" fmla="*/ 15 h 55"/>
                <a:gd name="T84" fmla="*/ 53 w 72"/>
                <a:gd name="T85" fmla="*/ 23 h 55"/>
                <a:gd name="T86" fmla="*/ 58 w 72"/>
                <a:gd name="T87" fmla="*/ 27 h 55"/>
                <a:gd name="T88" fmla="*/ 62 w 72"/>
                <a:gd name="T89" fmla="*/ 28 h 55"/>
                <a:gd name="T90" fmla="*/ 62 w 72"/>
                <a:gd name="T91" fmla="*/ 28 h 55"/>
                <a:gd name="T92" fmla="*/ 62 w 72"/>
                <a:gd name="T93" fmla="*/ 28 h 55"/>
                <a:gd name="T94" fmla="*/ 66 w 72"/>
                <a:gd name="T95" fmla="*/ 28 h 55"/>
                <a:gd name="T96" fmla="*/ 70 w 72"/>
                <a:gd name="T97" fmla="*/ 25 h 55"/>
                <a:gd name="T98" fmla="*/ 72 w 72"/>
                <a:gd name="T99" fmla="*/ 23 h 55"/>
                <a:gd name="T100" fmla="*/ 72 w 72"/>
                <a:gd name="T101" fmla="*/ 19 h 55"/>
                <a:gd name="T102" fmla="*/ 72 w 72"/>
                <a:gd name="T103" fmla="*/ 18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
                <a:gd name="T157" fmla="*/ 0 h 55"/>
                <a:gd name="T158" fmla="*/ 72 w 72"/>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 h="55">
                  <a:moveTo>
                    <a:pt x="0" y="34"/>
                  </a:moveTo>
                  <a:lnTo>
                    <a:pt x="0" y="34"/>
                  </a:lnTo>
                  <a:lnTo>
                    <a:pt x="6" y="39"/>
                  </a:lnTo>
                  <a:lnTo>
                    <a:pt x="13" y="44"/>
                  </a:lnTo>
                  <a:lnTo>
                    <a:pt x="19" y="51"/>
                  </a:lnTo>
                  <a:lnTo>
                    <a:pt x="21" y="53"/>
                  </a:lnTo>
                  <a:lnTo>
                    <a:pt x="25" y="55"/>
                  </a:lnTo>
                  <a:lnTo>
                    <a:pt x="28" y="55"/>
                  </a:lnTo>
                  <a:lnTo>
                    <a:pt x="32" y="55"/>
                  </a:lnTo>
                  <a:lnTo>
                    <a:pt x="34" y="52"/>
                  </a:lnTo>
                  <a:lnTo>
                    <a:pt x="37" y="48"/>
                  </a:lnTo>
                  <a:lnTo>
                    <a:pt x="37" y="46"/>
                  </a:lnTo>
                  <a:lnTo>
                    <a:pt x="37" y="43"/>
                  </a:lnTo>
                  <a:lnTo>
                    <a:pt x="35" y="41"/>
                  </a:lnTo>
                  <a:lnTo>
                    <a:pt x="32" y="35"/>
                  </a:lnTo>
                  <a:lnTo>
                    <a:pt x="23" y="29"/>
                  </a:lnTo>
                  <a:lnTo>
                    <a:pt x="8" y="14"/>
                  </a:lnTo>
                  <a:lnTo>
                    <a:pt x="9" y="13"/>
                  </a:lnTo>
                  <a:lnTo>
                    <a:pt x="33" y="34"/>
                  </a:lnTo>
                  <a:lnTo>
                    <a:pt x="38" y="39"/>
                  </a:lnTo>
                  <a:lnTo>
                    <a:pt x="42" y="42"/>
                  </a:lnTo>
                  <a:lnTo>
                    <a:pt x="46" y="44"/>
                  </a:lnTo>
                  <a:lnTo>
                    <a:pt x="49" y="44"/>
                  </a:lnTo>
                  <a:lnTo>
                    <a:pt x="53" y="42"/>
                  </a:lnTo>
                  <a:lnTo>
                    <a:pt x="56" y="39"/>
                  </a:lnTo>
                  <a:lnTo>
                    <a:pt x="58" y="34"/>
                  </a:lnTo>
                  <a:lnTo>
                    <a:pt x="57" y="32"/>
                  </a:lnTo>
                  <a:lnTo>
                    <a:pt x="56" y="29"/>
                  </a:lnTo>
                  <a:lnTo>
                    <a:pt x="52" y="25"/>
                  </a:lnTo>
                  <a:lnTo>
                    <a:pt x="27" y="3"/>
                  </a:lnTo>
                  <a:lnTo>
                    <a:pt x="28" y="0"/>
                  </a:lnTo>
                  <a:lnTo>
                    <a:pt x="44" y="15"/>
                  </a:lnTo>
                  <a:lnTo>
                    <a:pt x="53" y="23"/>
                  </a:lnTo>
                  <a:lnTo>
                    <a:pt x="58" y="27"/>
                  </a:lnTo>
                  <a:lnTo>
                    <a:pt x="62" y="28"/>
                  </a:lnTo>
                  <a:lnTo>
                    <a:pt x="66" y="28"/>
                  </a:lnTo>
                  <a:lnTo>
                    <a:pt x="70" y="25"/>
                  </a:lnTo>
                  <a:lnTo>
                    <a:pt x="72" y="23"/>
                  </a:lnTo>
                  <a:lnTo>
                    <a:pt x="72" y="19"/>
                  </a:lnTo>
                  <a:lnTo>
                    <a:pt x="72" y="1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1" name="Freeform 291"/>
            <p:cNvSpPr>
              <a:spLocks/>
            </p:cNvSpPr>
            <p:nvPr/>
          </p:nvSpPr>
          <p:spPr bwMode="auto">
            <a:xfrm>
              <a:off x="792138" y="2093714"/>
              <a:ext cx="192088" cy="138112"/>
            </a:xfrm>
            <a:custGeom>
              <a:avLst/>
              <a:gdLst>
                <a:gd name="T0" fmla="*/ 93 w 121"/>
                <a:gd name="T1" fmla="*/ 4 h 87"/>
                <a:gd name="T2" fmla="*/ 31 w 121"/>
                <a:gd name="T3" fmla="*/ 0 h 87"/>
                <a:gd name="T4" fmla="*/ 31 w 121"/>
                <a:gd name="T5" fmla="*/ 0 h 87"/>
                <a:gd name="T6" fmla="*/ 28 w 121"/>
                <a:gd name="T7" fmla="*/ 0 h 87"/>
                <a:gd name="T8" fmla="*/ 24 w 121"/>
                <a:gd name="T9" fmla="*/ 2 h 87"/>
                <a:gd name="T10" fmla="*/ 20 w 121"/>
                <a:gd name="T11" fmla="*/ 3 h 87"/>
                <a:gd name="T12" fmla="*/ 19 w 121"/>
                <a:gd name="T13" fmla="*/ 6 h 87"/>
                <a:gd name="T14" fmla="*/ 19 w 121"/>
                <a:gd name="T15" fmla="*/ 6 h 87"/>
                <a:gd name="T16" fmla="*/ 14 w 121"/>
                <a:gd name="T17" fmla="*/ 16 h 87"/>
                <a:gd name="T18" fmla="*/ 9 w 121"/>
                <a:gd name="T19" fmla="*/ 25 h 87"/>
                <a:gd name="T20" fmla="*/ 0 w 121"/>
                <a:gd name="T21" fmla="*/ 45 h 87"/>
                <a:gd name="T22" fmla="*/ 0 w 121"/>
                <a:gd name="T23" fmla="*/ 45 h 87"/>
                <a:gd name="T24" fmla="*/ 2 w 121"/>
                <a:gd name="T25" fmla="*/ 47 h 87"/>
                <a:gd name="T26" fmla="*/ 5 w 121"/>
                <a:gd name="T27" fmla="*/ 49 h 87"/>
                <a:gd name="T28" fmla="*/ 9 w 121"/>
                <a:gd name="T29" fmla="*/ 50 h 87"/>
                <a:gd name="T30" fmla="*/ 12 w 121"/>
                <a:gd name="T31" fmla="*/ 50 h 87"/>
                <a:gd name="T32" fmla="*/ 12 w 121"/>
                <a:gd name="T33" fmla="*/ 50 h 87"/>
                <a:gd name="T34" fmla="*/ 16 w 121"/>
                <a:gd name="T35" fmla="*/ 49 h 87"/>
                <a:gd name="T36" fmla="*/ 19 w 121"/>
                <a:gd name="T37" fmla="*/ 47 h 87"/>
                <a:gd name="T38" fmla="*/ 24 w 121"/>
                <a:gd name="T39" fmla="*/ 42 h 87"/>
                <a:gd name="T40" fmla="*/ 24 w 121"/>
                <a:gd name="T41" fmla="*/ 42 h 87"/>
                <a:gd name="T42" fmla="*/ 29 w 121"/>
                <a:gd name="T43" fmla="*/ 32 h 87"/>
                <a:gd name="T44" fmla="*/ 31 w 121"/>
                <a:gd name="T45" fmla="*/ 27 h 87"/>
                <a:gd name="T46" fmla="*/ 31 w 121"/>
                <a:gd name="T47" fmla="*/ 27 h 87"/>
                <a:gd name="T48" fmla="*/ 35 w 121"/>
                <a:gd name="T49" fmla="*/ 19 h 87"/>
                <a:gd name="T50" fmla="*/ 35 w 121"/>
                <a:gd name="T51" fmla="*/ 19 h 87"/>
                <a:gd name="T52" fmla="*/ 50 w 121"/>
                <a:gd name="T53" fmla="*/ 21 h 87"/>
                <a:gd name="T54" fmla="*/ 50 w 121"/>
                <a:gd name="T55" fmla="*/ 21 h 87"/>
                <a:gd name="T56" fmla="*/ 53 w 121"/>
                <a:gd name="T57" fmla="*/ 21 h 87"/>
                <a:gd name="T58" fmla="*/ 55 w 121"/>
                <a:gd name="T59" fmla="*/ 23 h 87"/>
                <a:gd name="T60" fmla="*/ 59 w 121"/>
                <a:gd name="T61" fmla="*/ 27 h 87"/>
                <a:gd name="T62" fmla="*/ 59 w 121"/>
                <a:gd name="T63" fmla="*/ 27 h 87"/>
                <a:gd name="T64" fmla="*/ 76 w 121"/>
                <a:gd name="T65" fmla="*/ 42 h 87"/>
                <a:gd name="T66" fmla="*/ 121 w 121"/>
                <a:gd name="T67" fmla="*/ 87 h 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87"/>
                <a:gd name="T104" fmla="*/ 121 w 121"/>
                <a:gd name="T105" fmla="*/ 87 h 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87">
                  <a:moveTo>
                    <a:pt x="93" y="4"/>
                  </a:moveTo>
                  <a:lnTo>
                    <a:pt x="31" y="0"/>
                  </a:lnTo>
                  <a:lnTo>
                    <a:pt x="28" y="0"/>
                  </a:lnTo>
                  <a:lnTo>
                    <a:pt x="24" y="2"/>
                  </a:lnTo>
                  <a:lnTo>
                    <a:pt x="20" y="3"/>
                  </a:lnTo>
                  <a:lnTo>
                    <a:pt x="19" y="6"/>
                  </a:lnTo>
                  <a:lnTo>
                    <a:pt x="14" y="16"/>
                  </a:lnTo>
                  <a:lnTo>
                    <a:pt x="9" y="25"/>
                  </a:lnTo>
                  <a:lnTo>
                    <a:pt x="0" y="45"/>
                  </a:lnTo>
                  <a:lnTo>
                    <a:pt x="2" y="47"/>
                  </a:lnTo>
                  <a:lnTo>
                    <a:pt x="5" y="49"/>
                  </a:lnTo>
                  <a:lnTo>
                    <a:pt x="9" y="50"/>
                  </a:lnTo>
                  <a:lnTo>
                    <a:pt x="12" y="50"/>
                  </a:lnTo>
                  <a:lnTo>
                    <a:pt x="16" y="49"/>
                  </a:lnTo>
                  <a:lnTo>
                    <a:pt x="19" y="47"/>
                  </a:lnTo>
                  <a:lnTo>
                    <a:pt x="24" y="42"/>
                  </a:lnTo>
                  <a:lnTo>
                    <a:pt x="29" y="32"/>
                  </a:lnTo>
                  <a:lnTo>
                    <a:pt x="31" y="27"/>
                  </a:lnTo>
                  <a:lnTo>
                    <a:pt x="35" y="19"/>
                  </a:lnTo>
                  <a:lnTo>
                    <a:pt x="50" y="21"/>
                  </a:lnTo>
                  <a:lnTo>
                    <a:pt x="53" y="21"/>
                  </a:lnTo>
                  <a:lnTo>
                    <a:pt x="55" y="23"/>
                  </a:lnTo>
                  <a:lnTo>
                    <a:pt x="59" y="27"/>
                  </a:lnTo>
                  <a:lnTo>
                    <a:pt x="76" y="42"/>
                  </a:lnTo>
                  <a:lnTo>
                    <a:pt x="121" y="87"/>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2" name="Freeform 292"/>
            <p:cNvSpPr>
              <a:spLocks/>
            </p:cNvSpPr>
            <p:nvPr/>
          </p:nvSpPr>
          <p:spPr bwMode="auto">
            <a:xfrm>
              <a:off x="734988" y="2193727"/>
              <a:ext cx="44450" cy="63500"/>
            </a:xfrm>
            <a:custGeom>
              <a:avLst/>
              <a:gdLst>
                <a:gd name="T0" fmla="*/ 22 w 28"/>
                <a:gd name="T1" fmla="*/ 0 h 40"/>
                <a:gd name="T2" fmla="*/ 22 w 28"/>
                <a:gd name="T3" fmla="*/ 0 h 40"/>
                <a:gd name="T4" fmla="*/ 22 w 28"/>
                <a:gd name="T5" fmla="*/ 0 h 40"/>
                <a:gd name="T6" fmla="*/ 24 w 28"/>
                <a:gd name="T7" fmla="*/ 2 h 40"/>
                <a:gd name="T8" fmla="*/ 27 w 28"/>
                <a:gd name="T9" fmla="*/ 5 h 40"/>
                <a:gd name="T10" fmla="*/ 28 w 28"/>
                <a:gd name="T11" fmla="*/ 8 h 40"/>
                <a:gd name="T12" fmla="*/ 28 w 28"/>
                <a:gd name="T13" fmla="*/ 12 h 40"/>
                <a:gd name="T14" fmla="*/ 20 w 28"/>
                <a:gd name="T15" fmla="*/ 34 h 40"/>
                <a:gd name="T16" fmla="*/ 20 w 28"/>
                <a:gd name="T17" fmla="*/ 34 h 40"/>
                <a:gd name="T18" fmla="*/ 18 w 28"/>
                <a:gd name="T19" fmla="*/ 36 h 40"/>
                <a:gd name="T20" fmla="*/ 15 w 28"/>
                <a:gd name="T21" fmla="*/ 39 h 40"/>
                <a:gd name="T22" fmla="*/ 12 w 28"/>
                <a:gd name="T23" fmla="*/ 40 h 40"/>
                <a:gd name="T24" fmla="*/ 8 w 28"/>
                <a:gd name="T25" fmla="*/ 39 h 40"/>
                <a:gd name="T26" fmla="*/ 8 w 28"/>
                <a:gd name="T27" fmla="*/ 39 h 40"/>
                <a:gd name="T28" fmla="*/ 4 w 28"/>
                <a:gd name="T29" fmla="*/ 38 h 40"/>
                <a:gd name="T30" fmla="*/ 1 w 28"/>
                <a:gd name="T31" fmla="*/ 34 h 40"/>
                <a:gd name="T32" fmla="*/ 0 w 28"/>
                <a:gd name="T33" fmla="*/ 31 h 40"/>
                <a:gd name="T34" fmla="*/ 1 w 28"/>
                <a:gd name="T35" fmla="*/ 27 h 40"/>
                <a:gd name="T36" fmla="*/ 9 w 28"/>
                <a:gd name="T37" fmla="*/ 6 h 40"/>
                <a:gd name="T38" fmla="*/ 9 w 28"/>
                <a:gd name="T39" fmla="*/ 6 h 40"/>
                <a:gd name="T40" fmla="*/ 10 w 28"/>
                <a:gd name="T41" fmla="*/ 2 h 40"/>
                <a:gd name="T42" fmla="*/ 14 w 28"/>
                <a:gd name="T43" fmla="*/ 0 h 40"/>
                <a:gd name="T44" fmla="*/ 17 w 28"/>
                <a:gd name="T45" fmla="*/ 0 h 40"/>
                <a:gd name="T46" fmla="*/ 22 w 28"/>
                <a:gd name="T47" fmla="*/ 0 h 40"/>
                <a:gd name="T48" fmla="*/ 22 w 28"/>
                <a:gd name="T49" fmla="*/ 0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40"/>
                <a:gd name="T77" fmla="*/ 28 w 28"/>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40">
                  <a:moveTo>
                    <a:pt x="22" y="0"/>
                  </a:moveTo>
                  <a:lnTo>
                    <a:pt x="22" y="0"/>
                  </a:lnTo>
                  <a:lnTo>
                    <a:pt x="24" y="2"/>
                  </a:lnTo>
                  <a:lnTo>
                    <a:pt x="27" y="5"/>
                  </a:lnTo>
                  <a:lnTo>
                    <a:pt x="28" y="8"/>
                  </a:lnTo>
                  <a:lnTo>
                    <a:pt x="28" y="12"/>
                  </a:lnTo>
                  <a:lnTo>
                    <a:pt x="20" y="34"/>
                  </a:lnTo>
                  <a:lnTo>
                    <a:pt x="18" y="36"/>
                  </a:lnTo>
                  <a:lnTo>
                    <a:pt x="15" y="39"/>
                  </a:lnTo>
                  <a:lnTo>
                    <a:pt x="12" y="40"/>
                  </a:lnTo>
                  <a:lnTo>
                    <a:pt x="8" y="39"/>
                  </a:lnTo>
                  <a:lnTo>
                    <a:pt x="4" y="38"/>
                  </a:lnTo>
                  <a:lnTo>
                    <a:pt x="1" y="34"/>
                  </a:lnTo>
                  <a:lnTo>
                    <a:pt x="0" y="31"/>
                  </a:lnTo>
                  <a:lnTo>
                    <a:pt x="1" y="27"/>
                  </a:lnTo>
                  <a:lnTo>
                    <a:pt x="9" y="6"/>
                  </a:lnTo>
                  <a:lnTo>
                    <a:pt x="10" y="2"/>
                  </a:lnTo>
                  <a:lnTo>
                    <a:pt x="14" y="0"/>
                  </a:lnTo>
                  <a:lnTo>
                    <a:pt x="17" y="0"/>
                  </a:lnTo>
                  <a:lnTo>
                    <a:pt x="22"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3" name="Freeform 293"/>
            <p:cNvSpPr>
              <a:spLocks/>
            </p:cNvSpPr>
            <p:nvPr/>
          </p:nvSpPr>
          <p:spPr bwMode="auto">
            <a:xfrm>
              <a:off x="706413" y="2184202"/>
              <a:ext cx="39688" cy="55562"/>
            </a:xfrm>
            <a:custGeom>
              <a:avLst/>
              <a:gdLst>
                <a:gd name="T0" fmla="*/ 17 w 25"/>
                <a:gd name="T1" fmla="*/ 2 h 35"/>
                <a:gd name="T2" fmla="*/ 17 w 25"/>
                <a:gd name="T3" fmla="*/ 2 h 35"/>
                <a:gd name="T4" fmla="*/ 17 w 25"/>
                <a:gd name="T5" fmla="*/ 2 h 35"/>
                <a:gd name="T6" fmla="*/ 21 w 25"/>
                <a:gd name="T7" fmla="*/ 3 h 35"/>
                <a:gd name="T8" fmla="*/ 23 w 25"/>
                <a:gd name="T9" fmla="*/ 7 h 35"/>
                <a:gd name="T10" fmla="*/ 25 w 25"/>
                <a:gd name="T11" fmla="*/ 11 h 35"/>
                <a:gd name="T12" fmla="*/ 23 w 25"/>
                <a:gd name="T13" fmla="*/ 14 h 35"/>
                <a:gd name="T14" fmla="*/ 19 w 25"/>
                <a:gd name="T15" fmla="*/ 27 h 35"/>
                <a:gd name="T16" fmla="*/ 19 w 25"/>
                <a:gd name="T17" fmla="*/ 27 h 35"/>
                <a:gd name="T18" fmla="*/ 17 w 25"/>
                <a:gd name="T19" fmla="*/ 31 h 35"/>
                <a:gd name="T20" fmla="*/ 14 w 25"/>
                <a:gd name="T21" fmla="*/ 33 h 35"/>
                <a:gd name="T22" fmla="*/ 11 w 25"/>
                <a:gd name="T23" fmla="*/ 35 h 35"/>
                <a:gd name="T24" fmla="*/ 7 w 25"/>
                <a:gd name="T25" fmla="*/ 33 h 35"/>
                <a:gd name="T26" fmla="*/ 7 w 25"/>
                <a:gd name="T27" fmla="*/ 33 h 35"/>
                <a:gd name="T28" fmla="*/ 3 w 25"/>
                <a:gd name="T29" fmla="*/ 32 h 35"/>
                <a:gd name="T30" fmla="*/ 0 w 25"/>
                <a:gd name="T31" fmla="*/ 28 h 35"/>
                <a:gd name="T32" fmla="*/ 0 w 25"/>
                <a:gd name="T33" fmla="*/ 25 h 35"/>
                <a:gd name="T34" fmla="*/ 0 w 25"/>
                <a:gd name="T35" fmla="*/ 21 h 35"/>
                <a:gd name="T36" fmla="*/ 4 w 25"/>
                <a:gd name="T37" fmla="*/ 8 h 35"/>
                <a:gd name="T38" fmla="*/ 4 w 25"/>
                <a:gd name="T39" fmla="*/ 8 h 35"/>
                <a:gd name="T40" fmla="*/ 7 w 25"/>
                <a:gd name="T41" fmla="*/ 4 h 35"/>
                <a:gd name="T42" fmla="*/ 9 w 25"/>
                <a:gd name="T43" fmla="*/ 2 h 35"/>
                <a:gd name="T44" fmla="*/ 13 w 25"/>
                <a:gd name="T45" fmla="*/ 0 h 35"/>
                <a:gd name="T46" fmla="*/ 17 w 25"/>
                <a:gd name="T47" fmla="*/ 2 h 35"/>
                <a:gd name="T48" fmla="*/ 17 w 25"/>
                <a:gd name="T49" fmla="*/ 2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35"/>
                <a:gd name="T77" fmla="*/ 25 w 25"/>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35">
                  <a:moveTo>
                    <a:pt x="17" y="2"/>
                  </a:moveTo>
                  <a:lnTo>
                    <a:pt x="17" y="2"/>
                  </a:lnTo>
                  <a:lnTo>
                    <a:pt x="21" y="3"/>
                  </a:lnTo>
                  <a:lnTo>
                    <a:pt x="23" y="7"/>
                  </a:lnTo>
                  <a:lnTo>
                    <a:pt x="25" y="11"/>
                  </a:lnTo>
                  <a:lnTo>
                    <a:pt x="23" y="14"/>
                  </a:lnTo>
                  <a:lnTo>
                    <a:pt x="19" y="27"/>
                  </a:lnTo>
                  <a:lnTo>
                    <a:pt x="17" y="31"/>
                  </a:lnTo>
                  <a:lnTo>
                    <a:pt x="14" y="33"/>
                  </a:lnTo>
                  <a:lnTo>
                    <a:pt x="11" y="35"/>
                  </a:lnTo>
                  <a:lnTo>
                    <a:pt x="7" y="33"/>
                  </a:lnTo>
                  <a:lnTo>
                    <a:pt x="3" y="32"/>
                  </a:lnTo>
                  <a:lnTo>
                    <a:pt x="0" y="28"/>
                  </a:lnTo>
                  <a:lnTo>
                    <a:pt x="0" y="25"/>
                  </a:lnTo>
                  <a:lnTo>
                    <a:pt x="0" y="21"/>
                  </a:lnTo>
                  <a:lnTo>
                    <a:pt x="4" y="8"/>
                  </a:lnTo>
                  <a:lnTo>
                    <a:pt x="7" y="4"/>
                  </a:lnTo>
                  <a:lnTo>
                    <a:pt x="9" y="2"/>
                  </a:lnTo>
                  <a:lnTo>
                    <a:pt x="13" y="0"/>
                  </a:lnTo>
                  <a:lnTo>
                    <a:pt x="17" y="2"/>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4" name="Freeform 294"/>
            <p:cNvSpPr>
              <a:spLocks/>
            </p:cNvSpPr>
            <p:nvPr/>
          </p:nvSpPr>
          <p:spPr bwMode="auto">
            <a:xfrm>
              <a:off x="769913" y="2203252"/>
              <a:ext cx="41275" cy="66675"/>
            </a:xfrm>
            <a:custGeom>
              <a:avLst/>
              <a:gdLst>
                <a:gd name="T0" fmla="*/ 20 w 26"/>
                <a:gd name="T1" fmla="*/ 1 h 42"/>
                <a:gd name="T2" fmla="*/ 20 w 26"/>
                <a:gd name="T3" fmla="*/ 1 h 42"/>
                <a:gd name="T4" fmla="*/ 20 w 26"/>
                <a:gd name="T5" fmla="*/ 1 h 42"/>
                <a:gd name="T6" fmla="*/ 24 w 26"/>
                <a:gd name="T7" fmla="*/ 2 h 42"/>
                <a:gd name="T8" fmla="*/ 26 w 26"/>
                <a:gd name="T9" fmla="*/ 6 h 42"/>
                <a:gd name="T10" fmla="*/ 26 w 26"/>
                <a:gd name="T11" fmla="*/ 10 h 42"/>
                <a:gd name="T12" fmla="*/ 26 w 26"/>
                <a:gd name="T13" fmla="*/ 14 h 42"/>
                <a:gd name="T14" fmla="*/ 19 w 26"/>
                <a:gd name="T15" fmla="*/ 34 h 42"/>
                <a:gd name="T16" fmla="*/ 19 w 26"/>
                <a:gd name="T17" fmla="*/ 34 h 42"/>
                <a:gd name="T18" fmla="*/ 17 w 26"/>
                <a:gd name="T19" fmla="*/ 38 h 42"/>
                <a:gd name="T20" fmla="*/ 14 w 26"/>
                <a:gd name="T21" fmla="*/ 40 h 42"/>
                <a:gd name="T22" fmla="*/ 10 w 26"/>
                <a:gd name="T23" fmla="*/ 42 h 42"/>
                <a:gd name="T24" fmla="*/ 6 w 26"/>
                <a:gd name="T25" fmla="*/ 40 h 42"/>
                <a:gd name="T26" fmla="*/ 6 w 26"/>
                <a:gd name="T27" fmla="*/ 40 h 42"/>
                <a:gd name="T28" fmla="*/ 4 w 26"/>
                <a:gd name="T29" fmla="*/ 39 h 42"/>
                <a:gd name="T30" fmla="*/ 1 w 26"/>
                <a:gd name="T31" fmla="*/ 35 h 42"/>
                <a:gd name="T32" fmla="*/ 0 w 26"/>
                <a:gd name="T33" fmla="*/ 32 h 42"/>
                <a:gd name="T34" fmla="*/ 0 w 26"/>
                <a:gd name="T35" fmla="*/ 28 h 42"/>
                <a:gd name="T36" fmla="*/ 7 w 26"/>
                <a:gd name="T37" fmla="*/ 7 h 42"/>
                <a:gd name="T38" fmla="*/ 7 w 26"/>
                <a:gd name="T39" fmla="*/ 7 h 42"/>
                <a:gd name="T40" fmla="*/ 10 w 26"/>
                <a:gd name="T41" fmla="*/ 4 h 42"/>
                <a:gd name="T42" fmla="*/ 12 w 26"/>
                <a:gd name="T43" fmla="*/ 1 h 42"/>
                <a:gd name="T44" fmla="*/ 16 w 26"/>
                <a:gd name="T45" fmla="*/ 0 h 42"/>
                <a:gd name="T46" fmla="*/ 20 w 26"/>
                <a:gd name="T47" fmla="*/ 1 h 42"/>
                <a:gd name="T48" fmla="*/ 20 w 26"/>
                <a:gd name="T49" fmla="*/ 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42"/>
                <a:gd name="T77" fmla="*/ 26 w 26"/>
                <a:gd name="T78" fmla="*/ 42 h 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42">
                  <a:moveTo>
                    <a:pt x="20" y="1"/>
                  </a:moveTo>
                  <a:lnTo>
                    <a:pt x="20" y="1"/>
                  </a:lnTo>
                  <a:lnTo>
                    <a:pt x="24" y="2"/>
                  </a:lnTo>
                  <a:lnTo>
                    <a:pt x="26" y="6"/>
                  </a:lnTo>
                  <a:lnTo>
                    <a:pt x="26" y="10"/>
                  </a:lnTo>
                  <a:lnTo>
                    <a:pt x="26" y="14"/>
                  </a:lnTo>
                  <a:lnTo>
                    <a:pt x="19" y="34"/>
                  </a:lnTo>
                  <a:lnTo>
                    <a:pt x="17" y="38"/>
                  </a:lnTo>
                  <a:lnTo>
                    <a:pt x="14" y="40"/>
                  </a:lnTo>
                  <a:lnTo>
                    <a:pt x="10" y="42"/>
                  </a:lnTo>
                  <a:lnTo>
                    <a:pt x="6" y="40"/>
                  </a:lnTo>
                  <a:lnTo>
                    <a:pt x="4" y="39"/>
                  </a:lnTo>
                  <a:lnTo>
                    <a:pt x="1" y="35"/>
                  </a:lnTo>
                  <a:lnTo>
                    <a:pt x="0" y="32"/>
                  </a:lnTo>
                  <a:lnTo>
                    <a:pt x="0" y="28"/>
                  </a:lnTo>
                  <a:lnTo>
                    <a:pt x="7" y="7"/>
                  </a:lnTo>
                  <a:lnTo>
                    <a:pt x="10" y="4"/>
                  </a:lnTo>
                  <a:lnTo>
                    <a:pt x="12" y="1"/>
                  </a:lnTo>
                  <a:lnTo>
                    <a:pt x="16" y="0"/>
                  </a:lnTo>
                  <a:lnTo>
                    <a:pt x="20" y="1"/>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5" name="Freeform 295"/>
            <p:cNvSpPr>
              <a:spLocks/>
            </p:cNvSpPr>
            <p:nvPr/>
          </p:nvSpPr>
          <p:spPr bwMode="auto">
            <a:xfrm>
              <a:off x="806426" y="2220714"/>
              <a:ext cx="38100" cy="55562"/>
            </a:xfrm>
            <a:custGeom>
              <a:avLst/>
              <a:gdLst>
                <a:gd name="T0" fmla="*/ 17 w 24"/>
                <a:gd name="T1" fmla="*/ 0 h 35"/>
                <a:gd name="T2" fmla="*/ 17 w 24"/>
                <a:gd name="T3" fmla="*/ 0 h 35"/>
                <a:gd name="T4" fmla="*/ 17 w 24"/>
                <a:gd name="T5" fmla="*/ 0 h 35"/>
                <a:gd name="T6" fmla="*/ 20 w 24"/>
                <a:gd name="T7" fmla="*/ 3 h 35"/>
                <a:gd name="T8" fmla="*/ 22 w 24"/>
                <a:gd name="T9" fmla="*/ 5 h 35"/>
                <a:gd name="T10" fmla="*/ 24 w 24"/>
                <a:gd name="T11" fmla="*/ 9 h 35"/>
                <a:gd name="T12" fmla="*/ 22 w 24"/>
                <a:gd name="T13" fmla="*/ 14 h 35"/>
                <a:gd name="T14" fmla="*/ 19 w 24"/>
                <a:gd name="T15" fmla="*/ 27 h 35"/>
                <a:gd name="T16" fmla="*/ 19 w 24"/>
                <a:gd name="T17" fmla="*/ 27 h 35"/>
                <a:gd name="T18" fmla="*/ 16 w 24"/>
                <a:gd name="T19" fmla="*/ 31 h 35"/>
                <a:gd name="T20" fmla="*/ 14 w 24"/>
                <a:gd name="T21" fmla="*/ 33 h 35"/>
                <a:gd name="T22" fmla="*/ 10 w 24"/>
                <a:gd name="T23" fmla="*/ 35 h 35"/>
                <a:gd name="T24" fmla="*/ 6 w 24"/>
                <a:gd name="T25" fmla="*/ 33 h 35"/>
                <a:gd name="T26" fmla="*/ 6 w 24"/>
                <a:gd name="T27" fmla="*/ 33 h 35"/>
                <a:gd name="T28" fmla="*/ 2 w 24"/>
                <a:gd name="T29" fmla="*/ 32 h 35"/>
                <a:gd name="T30" fmla="*/ 0 w 24"/>
                <a:gd name="T31" fmla="*/ 28 h 35"/>
                <a:gd name="T32" fmla="*/ 0 w 24"/>
                <a:gd name="T33" fmla="*/ 24 h 35"/>
                <a:gd name="T34" fmla="*/ 0 w 24"/>
                <a:gd name="T35" fmla="*/ 21 h 35"/>
                <a:gd name="T36" fmla="*/ 5 w 24"/>
                <a:gd name="T37" fmla="*/ 8 h 35"/>
                <a:gd name="T38" fmla="*/ 5 w 24"/>
                <a:gd name="T39" fmla="*/ 8 h 35"/>
                <a:gd name="T40" fmla="*/ 6 w 24"/>
                <a:gd name="T41" fmla="*/ 4 h 35"/>
                <a:gd name="T42" fmla="*/ 10 w 24"/>
                <a:gd name="T43" fmla="*/ 2 h 35"/>
                <a:gd name="T44" fmla="*/ 12 w 24"/>
                <a:gd name="T45" fmla="*/ 0 h 35"/>
                <a:gd name="T46" fmla="*/ 17 w 24"/>
                <a:gd name="T47" fmla="*/ 0 h 35"/>
                <a:gd name="T48" fmla="*/ 17 w 24"/>
                <a:gd name="T49" fmla="*/ 0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5"/>
                <a:gd name="T77" fmla="*/ 24 w 24"/>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5">
                  <a:moveTo>
                    <a:pt x="17" y="0"/>
                  </a:moveTo>
                  <a:lnTo>
                    <a:pt x="17" y="0"/>
                  </a:lnTo>
                  <a:lnTo>
                    <a:pt x="20" y="3"/>
                  </a:lnTo>
                  <a:lnTo>
                    <a:pt x="22" y="5"/>
                  </a:lnTo>
                  <a:lnTo>
                    <a:pt x="24" y="9"/>
                  </a:lnTo>
                  <a:lnTo>
                    <a:pt x="22" y="14"/>
                  </a:lnTo>
                  <a:lnTo>
                    <a:pt x="19" y="27"/>
                  </a:lnTo>
                  <a:lnTo>
                    <a:pt x="16" y="31"/>
                  </a:lnTo>
                  <a:lnTo>
                    <a:pt x="14" y="33"/>
                  </a:lnTo>
                  <a:lnTo>
                    <a:pt x="10" y="35"/>
                  </a:lnTo>
                  <a:lnTo>
                    <a:pt x="6" y="33"/>
                  </a:lnTo>
                  <a:lnTo>
                    <a:pt x="2" y="32"/>
                  </a:lnTo>
                  <a:lnTo>
                    <a:pt x="0" y="28"/>
                  </a:lnTo>
                  <a:lnTo>
                    <a:pt x="0" y="24"/>
                  </a:lnTo>
                  <a:lnTo>
                    <a:pt x="0" y="21"/>
                  </a:lnTo>
                  <a:lnTo>
                    <a:pt x="5" y="8"/>
                  </a:lnTo>
                  <a:lnTo>
                    <a:pt x="6" y="4"/>
                  </a:lnTo>
                  <a:lnTo>
                    <a:pt x="10" y="2"/>
                  </a:lnTo>
                  <a:lnTo>
                    <a:pt x="12" y="0"/>
                  </a:lnTo>
                  <a:lnTo>
                    <a:pt x="17"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10" name="Groupe 704"/>
          <p:cNvGrpSpPr>
            <a:grpSpLocks/>
          </p:cNvGrpSpPr>
          <p:nvPr/>
        </p:nvGrpSpPr>
        <p:grpSpPr bwMode="auto">
          <a:xfrm>
            <a:off x="8365121" y="4590170"/>
            <a:ext cx="333640" cy="547687"/>
            <a:chOff x="3435326" y="6333926"/>
            <a:chExt cx="158750" cy="266700"/>
          </a:xfrm>
          <a:gradFill flip="none" rotWithShape="1">
            <a:gsLst>
              <a:gs pos="0">
                <a:srgbClr val="02B3D6"/>
              </a:gs>
              <a:gs pos="50000">
                <a:srgbClr val="CFA2E8"/>
              </a:gs>
              <a:gs pos="100000">
                <a:schemeClr val="bg1"/>
              </a:gs>
            </a:gsLst>
            <a:path path="shape">
              <a:fillToRect l="50000" t="50000" r="50000" b="50000"/>
            </a:path>
            <a:tileRect/>
          </a:gradFill>
        </p:grpSpPr>
        <p:sp>
          <p:nvSpPr>
            <p:cNvPr id="77" name="Freeform 451"/>
            <p:cNvSpPr>
              <a:spLocks/>
            </p:cNvSpPr>
            <p:nvPr/>
          </p:nvSpPr>
          <p:spPr bwMode="auto">
            <a:xfrm>
              <a:off x="3435326" y="6333926"/>
              <a:ext cx="158750" cy="266700"/>
            </a:xfrm>
            <a:custGeom>
              <a:avLst/>
              <a:gdLst>
                <a:gd name="T0" fmla="*/ 79 w 100"/>
                <a:gd name="T1" fmla="*/ 168 h 168"/>
                <a:gd name="T2" fmla="*/ 20 w 100"/>
                <a:gd name="T3" fmla="*/ 168 h 168"/>
                <a:gd name="T4" fmla="*/ 20 w 100"/>
                <a:gd name="T5" fmla="*/ 168 h 168"/>
                <a:gd name="T6" fmla="*/ 16 w 100"/>
                <a:gd name="T7" fmla="*/ 168 h 168"/>
                <a:gd name="T8" fmla="*/ 12 w 100"/>
                <a:gd name="T9" fmla="*/ 166 h 168"/>
                <a:gd name="T10" fmla="*/ 8 w 100"/>
                <a:gd name="T11" fmla="*/ 164 h 168"/>
                <a:gd name="T12" fmla="*/ 6 w 100"/>
                <a:gd name="T13" fmla="*/ 161 h 168"/>
                <a:gd name="T14" fmla="*/ 3 w 100"/>
                <a:gd name="T15" fmla="*/ 159 h 168"/>
                <a:gd name="T16" fmla="*/ 1 w 100"/>
                <a:gd name="T17" fmla="*/ 155 h 168"/>
                <a:gd name="T18" fmla="*/ 0 w 100"/>
                <a:gd name="T19" fmla="*/ 151 h 168"/>
                <a:gd name="T20" fmla="*/ 0 w 100"/>
                <a:gd name="T21" fmla="*/ 147 h 168"/>
                <a:gd name="T22" fmla="*/ 0 w 100"/>
                <a:gd name="T23" fmla="*/ 22 h 168"/>
                <a:gd name="T24" fmla="*/ 0 w 100"/>
                <a:gd name="T25" fmla="*/ 22 h 168"/>
                <a:gd name="T26" fmla="*/ 0 w 100"/>
                <a:gd name="T27" fmla="*/ 17 h 168"/>
                <a:gd name="T28" fmla="*/ 1 w 100"/>
                <a:gd name="T29" fmla="*/ 13 h 168"/>
                <a:gd name="T30" fmla="*/ 3 w 100"/>
                <a:gd name="T31" fmla="*/ 11 h 168"/>
                <a:gd name="T32" fmla="*/ 6 w 100"/>
                <a:gd name="T33" fmla="*/ 7 h 168"/>
                <a:gd name="T34" fmla="*/ 8 w 100"/>
                <a:gd name="T35" fmla="*/ 4 h 168"/>
                <a:gd name="T36" fmla="*/ 12 w 100"/>
                <a:gd name="T37" fmla="*/ 3 h 168"/>
                <a:gd name="T38" fmla="*/ 16 w 100"/>
                <a:gd name="T39" fmla="*/ 2 h 168"/>
                <a:gd name="T40" fmla="*/ 20 w 100"/>
                <a:gd name="T41" fmla="*/ 0 h 168"/>
                <a:gd name="T42" fmla="*/ 79 w 100"/>
                <a:gd name="T43" fmla="*/ 0 h 168"/>
                <a:gd name="T44" fmla="*/ 79 w 100"/>
                <a:gd name="T45" fmla="*/ 0 h 168"/>
                <a:gd name="T46" fmla="*/ 83 w 100"/>
                <a:gd name="T47" fmla="*/ 2 h 168"/>
                <a:gd name="T48" fmla="*/ 87 w 100"/>
                <a:gd name="T49" fmla="*/ 3 h 168"/>
                <a:gd name="T50" fmla="*/ 91 w 100"/>
                <a:gd name="T51" fmla="*/ 4 h 168"/>
                <a:gd name="T52" fmla="*/ 93 w 100"/>
                <a:gd name="T53" fmla="*/ 7 h 168"/>
                <a:gd name="T54" fmla="*/ 96 w 100"/>
                <a:gd name="T55" fmla="*/ 11 h 168"/>
                <a:gd name="T56" fmla="*/ 98 w 100"/>
                <a:gd name="T57" fmla="*/ 13 h 168"/>
                <a:gd name="T58" fmla="*/ 98 w 100"/>
                <a:gd name="T59" fmla="*/ 17 h 168"/>
                <a:gd name="T60" fmla="*/ 100 w 100"/>
                <a:gd name="T61" fmla="*/ 22 h 168"/>
                <a:gd name="T62" fmla="*/ 100 w 100"/>
                <a:gd name="T63" fmla="*/ 166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
                <a:gd name="T97" fmla="*/ 0 h 168"/>
                <a:gd name="T98" fmla="*/ 100 w 100"/>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 h="168">
                  <a:moveTo>
                    <a:pt x="79" y="168"/>
                  </a:moveTo>
                  <a:lnTo>
                    <a:pt x="20" y="168"/>
                  </a:lnTo>
                  <a:lnTo>
                    <a:pt x="16" y="168"/>
                  </a:lnTo>
                  <a:lnTo>
                    <a:pt x="12" y="166"/>
                  </a:lnTo>
                  <a:lnTo>
                    <a:pt x="8" y="164"/>
                  </a:lnTo>
                  <a:lnTo>
                    <a:pt x="6" y="161"/>
                  </a:lnTo>
                  <a:lnTo>
                    <a:pt x="3" y="159"/>
                  </a:lnTo>
                  <a:lnTo>
                    <a:pt x="1" y="155"/>
                  </a:lnTo>
                  <a:lnTo>
                    <a:pt x="0" y="151"/>
                  </a:lnTo>
                  <a:lnTo>
                    <a:pt x="0" y="147"/>
                  </a:lnTo>
                  <a:lnTo>
                    <a:pt x="0" y="22"/>
                  </a:lnTo>
                  <a:lnTo>
                    <a:pt x="0" y="17"/>
                  </a:lnTo>
                  <a:lnTo>
                    <a:pt x="1" y="13"/>
                  </a:lnTo>
                  <a:lnTo>
                    <a:pt x="3" y="11"/>
                  </a:lnTo>
                  <a:lnTo>
                    <a:pt x="6" y="7"/>
                  </a:lnTo>
                  <a:lnTo>
                    <a:pt x="8" y="4"/>
                  </a:lnTo>
                  <a:lnTo>
                    <a:pt x="12" y="3"/>
                  </a:lnTo>
                  <a:lnTo>
                    <a:pt x="16" y="2"/>
                  </a:lnTo>
                  <a:lnTo>
                    <a:pt x="20" y="0"/>
                  </a:lnTo>
                  <a:lnTo>
                    <a:pt x="79" y="0"/>
                  </a:lnTo>
                  <a:lnTo>
                    <a:pt x="83" y="2"/>
                  </a:lnTo>
                  <a:lnTo>
                    <a:pt x="87" y="3"/>
                  </a:lnTo>
                  <a:lnTo>
                    <a:pt x="91" y="4"/>
                  </a:lnTo>
                  <a:lnTo>
                    <a:pt x="93" y="7"/>
                  </a:lnTo>
                  <a:lnTo>
                    <a:pt x="96" y="11"/>
                  </a:lnTo>
                  <a:lnTo>
                    <a:pt x="98" y="13"/>
                  </a:lnTo>
                  <a:lnTo>
                    <a:pt x="98" y="17"/>
                  </a:lnTo>
                  <a:lnTo>
                    <a:pt x="100" y="22"/>
                  </a:lnTo>
                  <a:lnTo>
                    <a:pt x="100" y="16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8" name="Freeform 452"/>
            <p:cNvSpPr>
              <a:spLocks/>
            </p:cNvSpPr>
            <p:nvPr/>
          </p:nvSpPr>
          <p:spPr bwMode="auto">
            <a:xfrm>
              <a:off x="3457551" y="6356151"/>
              <a:ext cx="114300" cy="244475"/>
            </a:xfrm>
            <a:custGeom>
              <a:avLst/>
              <a:gdLst>
                <a:gd name="T0" fmla="*/ 26 w 72"/>
                <a:gd name="T1" fmla="*/ 136 h 154"/>
                <a:gd name="T2" fmla="*/ 26 w 72"/>
                <a:gd name="T3" fmla="*/ 136 h 154"/>
                <a:gd name="T4" fmla="*/ 27 w 72"/>
                <a:gd name="T5" fmla="*/ 140 h 154"/>
                <a:gd name="T6" fmla="*/ 29 w 72"/>
                <a:gd name="T7" fmla="*/ 142 h 154"/>
                <a:gd name="T8" fmla="*/ 32 w 72"/>
                <a:gd name="T9" fmla="*/ 144 h 154"/>
                <a:gd name="T10" fmla="*/ 35 w 72"/>
                <a:gd name="T11" fmla="*/ 145 h 154"/>
                <a:gd name="T12" fmla="*/ 35 w 72"/>
                <a:gd name="T13" fmla="*/ 145 h 154"/>
                <a:gd name="T14" fmla="*/ 39 w 72"/>
                <a:gd name="T15" fmla="*/ 144 h 154"/>
                <a:gd name="T16" fmla="*/ 41 w 72"/>
                <a:gd name="T17" fmla="*/ 142 h 154"/>
                <a:gd name="T18" fmla="*/ 44 w 72"/>
                <a:gd name="T19" fmla="*/ 140 h 154"/>
                <a:gd name="T20" fmla="*/ 44 w 72"/>
                <a:gd name="T21" fmla="*/ 136 h 154"/>
                <a:gd name="T22" fmla="*/ 44 w 72"/>
                <a:gd name="T23" fmla="*/ 136 h 154"/>
                <a:gd name="T24" fmla="*/ 44 w 72"/>
                <a:gd name="T25" fmla="*/ 132 h 154"/>
                <a:gd name="T26" fmla="*/ 41 w 72"/>
                <a:gd name="T27" fmla="*/ 130 h 154"/>
                <a:gd name="T28" fmla="*/ 39 w 72"/>
                <a:gd name="T29" fmla="*/ 127 h 154"/>
                <a:gd name="T30" fmla="*/ 35 w 72"/>
                <a:gd name="T31" fmla="*/ 127 h 154"/>
                <a:gd name="T32" fmla="*/ 6 w 72"/>
                <a:gd name="T33" fmla="*/ 127 h 154"/>
                <a:gd name="T34" fmla="*/ 6 w 72"/>
                <a:gd name="T35" fmla="*/ 127 h 154"/>
                <a:gd name="T36" fmla="*/ 3 w 72"/>
                <a:gd name="T37" fmla="*/ 126 h 154"/>
                <a:gd name="T38" fmla="*/ 1 w 72"/>
                <a:gd name="T39" fmla="*/ 125 h 154"/>
                <a:gd name="T40" fmla="*/ 0 w 72"/>
                <a:gd name="T41" fmla="*/ 123 h 154"/>
                <a:gd name="T42" fmla="*/ 0 w 72"/>
                <a:gd name="T43" fmla="*/ 120 h 154"/>
                <a:gd name="T44" fmla="*/ 0 w 72"/>
                <a:gd name="T45" fmla="*/ 8 h 154"/>
                <a:gd name="T46" fmla="*/ 0 w 72"/>
                <a:gd name="T47" fmla="*/ 8 h 154"/>
                <a:gd name="T48" fmla="*/ 0 w 72"/>
                <a:gd name="T49" fmla="*/ 4 h 154"/>
                <a:gd name="T50" fmla="*/ 1 w 72"/>
                <a:gd name="T51" fmla="*/ 3 h 154"/>
                <a:gd name="T52" fmla="*/ 3 w 72"/>
                <a:gd name="T53" fmla="*/ 2 h 154"/>
                <a:gd name="T54" fmla="*/ 6 w 72"/>
                <a:gd name="T55" fmla="*/ 0 h 154"/>
                <a:gd name="T56" fmla="*/ 65 w 72"/>
                <a:gd name="T57" fmla="*/ 0 h 154"/>
                <a:gd name="T58" fmla="*/ 65 w 72"/>
                <a:gd name="T59" fmla="*/ 0 h 154"/>
                <a:gd name="T60" fmla="*/ 68 w 72"/>
                <a:gd name="T61" fmla="*/ 2 h 154"/>
                <a:gd name="T62" fmla="*/ 69 w 72"/>
                <a:gd name="T63" fmla="*/ 3 h 154"/>
                <a:gd name="T64" fmla="*/ 72 w 72"/>
                <a:gd name="T65" fmla="*/ 4 h 154"/>
                <a:gd name="T66" fmla="*/ 72 w 72"/>
                <a:gd name="T67" fmla="*/ 8 h 154"/>
                <a:gd name="T68" fmla="*/ 72 w 72"/>
                <a:gd name="T69" fmla="*/ 147 h 154"/>
                <a:gd name="T70" fmla="*/ 72 w 72"/>
                <a:gd name="T71" fmla="*/ 147 h 154"/>
                <a:gd name="T72" fmla="*/ 72 w 72"/>
                <a:gd name="T73" fmla="*/ 150 h 154"/>
                <a:gd name="T74" fmla="*/ 69 w 72"/>
                <a:gd name="T75" fmla="*/ 151 h 154"/>
                <a:gd name="T76" fmla="*/ 68 w 72"/>
                <a:gd name="T77" fmla="*/ 154 h 154"/>
                <a:gd name="T78" fmla="*/ 65 w 72"/>
                <a:gd name="T79" fmla="*/ 154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2"/>
                <a:gd name="T121" fmla="*/ 0 h 154"/>
                <a:gd name="T122" fmla="*/ 72 w 72"/>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2" h="154">
                  <a:moveTo>
                    <a:pt x="26" y="136"/>
                  </a:moveTo>
                  <a:lnTo>
                    <a:pt x="26" y="136"/>
                  </a:lnTo>
                  <a:lnTo>
                    <a:pt x="27" y="140"/>
                  </a:lnTo>
                  <a:lnTo>
                    <a:pt x="29" y="142"/>
                  </a:lnTo>
                  <a:lnTo>
                    <a:pt x="32" y="144"/>
                  </a:lnTo>
                  <a:lnTo>
                    <a:pt x="35" y="145"/>
                  </a:lnTo>
                  <a:lnTo>
                    <a:pt x="39" y="144"/>
                  </a:lnTo>
                  <a:lnTo>
                    <a:pt x="41" y="142"/>
                  </a:lnTo>
                  <a:lnTo>
                    <a:pt x="44" y="140"/>
                  </a:lnTo>
                  <a:lnTo>
                    <a:pt x="44" y="136"/>
                  </a:lnTo>
                  <a:lnTo>
                    <a:pt x="44" y="132"/>
                  </a:lnTo>
                  <a:lnTo>
                    <a:pt x="41" y="130"/>
                  </a:lnTo>
                  <a:lnTo>
                    <a:pt x="39" y="127"/>
                  </a:lnTo>
                  <a:lnTo>
                    <a:pt x="35" y="127"/>
                  </a:lnTo>
                  <a:lnTo>
                    <a:pt x="6" y="127"/>
                  </a:lnTo>
                  <a:lnTo>
                    <a:pt x="3" y="126"/>
                  </a:lnTo>
                  <a:lnTo>
                    <a:pt x="1" y="125"/>
                  </a:lnTo>
                  <a:lnTo>
                    <a:pt x="0" y="123"/>
                  </a:lnTo>
                  <a:lnTo>
                    <a:pt x="0" y="120"/>
                  </a:lnTo>
                  <a:lnTo>
                    <a:pt x="0" y="8"/>
                  </a:lnTo>
                  <a:lnTo>
                    <a:pt x="0" y="4"/>
                  </a:lnTo>
                  <a:lnTo>
                    <a:pt x="1" y="3"/>
                  </a:lnTo>
                  <a:lnTo>
                    <a:pt x="3" y="2"/>
                  </a:lnTo>
                  <a:lnTo>
                    <a:pt x="6" y="0"/>
                  </a:lnTo>
                  <a:lnTo>
                    <a:pt x="65" y="0"/>
                  </a:lnTo>
                  <a:lnTo>
                    <a:pt x="68" y="2"/>
                  </a:lnTo>
                  <a:lnTo>
                    <a:pt x="69" y="3"/>
                  </a:lnTo>
                  <a:lnTo>
                    <a:pt x="72" y="4"/>
                  </a:lnTo>
                  <a:lnTo>
                    <a:pt x="72" y="8"/>
                  </a:lnTo>
                  <a:lnTo>
                    <a:pt x="72" y="147"/>
                  </a:lnTo>
                  <a:lnTo>
                    <a:pt x="72" y="150"/>
                  </a:lnTo>
                  <a:lnTo>
                    <a:pt x="69" y="151"/>
                  </a:lnTo>
                  <a:lnTo>
                    <a:pt x="68" y="154"/>
                  </a:lnTo>
                  <a:lnTo>
                    <a:pt x="65" y="15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9" name="Freeform 475"/>
            <p:cNvSpPr>
              <a:spLocks/>
            </p:cNvSpPr>
            <p:nvPr/>
          </p:nvSpPr>
          <p:spPr bwMode="auto">
            <a:xfrm>
              <a:off x="3476601" y="6403776"/>
              <a:ext cx="92075" cy="115887"/>
            </a:xfrm>
            <a:custGeom>
              <a:avLst/>
              <a:gdLst>
                <a:gd name="T0" fmla="*/ 23 w 58"/>
                <a:gd name="T1" fmla="*/ 57 h 73"/>
                <a:gd name="T2" fmla="*/ 19 w 58"/>
                <a:gd name="T3" fmla="*/ 73 h 73"/>
                <a:gd name="T4" fmla="*/ 19 w 58"/>
                <a:gd name="T5" fmla="*/ 73 h 73"/>
                <a:gd name="T6" fmla="*/ 31 w 58"/>
                <a:gd name="T7" fmla="*/ 65 h 73"/>
                <a:gd name="T8" fmla="*/ 41 w 58"/>
                <a:gd name="T9" fmla="*/ 58 h 73"/>
                <a:gd name="T10" fmla="*/ 48 w 58"/>
                <a:gd name="T11" fmla="*/ 52 h 73"/>
                <a:gd name="T12" fmla="*/ 48 w 58"/>
                <a:gd name="T13" fmla="*/ 52 h 73"/>
                <a:gd name="T14" fmla="*/ 51 w 58"/>
                <a:gd name="T15" fmla="*/ 48 h 73"/>
                <a:gd name="T16" fmla="*/ 55 w 58"/>
                <a:gd name="T17" fmla="*/ 43 h 73"/>
                <a:gd name="T18" fmla="*/ 57 w 58"/>
                <a:gd name="T19" fmla="*/ 36 h 73"/>
                <a:gd name="T20" fmla="*/ 58 w 58"/>
                <a:gd name="T21" fmla="*/ 29 h 73"/>
                <a:gd name="T22" fmla="*/ 58 w 58"/>
                <a:gd name="T23" fmla="*/ 29 h 73"/>
                <a:gd name="T24" fmla="*/ 57 w 58"/>
                <a:gd name="T25" fmla="*/ 22 h 73"/>
                <a:gd name="T26" fmla="*/ 56 w 58"/>
                <a:gd name="T27" fmla="*/ 17 h 73"/>
                <a:gd name="T28" fmla="*/ 53 w 58"/>
                <a:gd name="T29" fmla="*/ 12 h 73"/>
                <a:gd name="T30" fmla="*/ 50 w 58"/>
                <a:gd name="T31" fmla="*/ 7 h 73"/>
                <a:gd name="T32" fmla="*/ 46 w 58"/>
                <a:gd name="T33" fmla="*/ 5 h 73"/>
                <a:gd name="T34" fmla="*/ 41 w 58"/>
                <a:gd name="T35" fmla="*/ 1 h 73"/>
                <a:gd name="T36" fmla="*/ 34 w 58"/>
                <a:gd name="T37" fmla="*/ 0 h 73"/>
                <a:gd name="T38" fmla="*/ 29 w 58"/>
                <a:gd name="T39" fmla="*/ 0 h 73"/>
                <a:gd name="T40" fmla="*/ 29 w 58"/>
                <a:gd name="T41" fmla="*/ 0 h 73"/>
                <a:gd name="T42" fmla="*/ 23 w 58"/>
                <a:gd name="T43" fmla="*/ 0 h 73"/>
                <a:gd name="T44" fmla="*/ 18 w 58"/>
                <a:gd name="T45" fmla="*/ 1 h 73"/>
                <a:gd name="T46" fmla="*/ 13 w 58"/>
                <a:gd name="T47" fmla="*/ 5 h 73"/>
                <a:gd name="T48" fmla="*/ 9 w 58"/>
                <a:gd name="T49" fmla="*/ 7 h 73"/>
                <a:gd name="T50" fmla="*/ 5 w 58"/>
                <a:gd name="T51" fmla="*/ 12 h 73"/>
                <a:gd name="T52" fmla="*/ 3 w 58"/>
                <a:gd name="T53" fmla="*/ 17 h 73"/>
                <a:gd name="T54" fmla="*/ 0 w 58"/>
                <a:gd name="T55" fmla="*/ 22 h 73"/>
                <a:gd name="T56" fmla="*/ 0 w 58"/>
                <a:gd name="T57" fmla="*/ 29 h 73"/>
                <a:gd name="T58" fmla="*/ 0 w 58"/>
                <a:gd name="T59" fmla="*/ 29 h 73"/>
                <a:gd name="T60" fmla="*/ 1 w 58"/>
                <a:gd name="T61" fmla="*/ 35 h 73"/>
                <a:gd name="T62" fmla="*/ 4 w 58"/>
                <a:gd name="T63" fmla="*/ 43 h 73"/>
                <a:gd name="T64" fmla="*/ 8 w 58"/>
                <a:gd name="T65" fmla="*/ 48 h 73"/>
                <a:gd name="T66" fmla="*/ 14 w 58"/>
                <a:gd name="T67" fmla="*/ 53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73"/>
                <a:gd name="T104" fmla="*/ 58 w 58"/>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73">
                  <a:moveTo>
                    <a:pt x="23" y="57"/>
                  </a:moveTo>
                  <a:lnTo>
                    <a:pt x="19" y="73"/>
                  </a:lnTo>
                  <a:lnTo>
                    <a:pt x="31" y="65"/>
                  </a:lnTo>
                  <a:lnTo>
                    <a:pt x="41" y="58"/>
                  </a:lnTo>
                  <a:lnTo>
                    <a:pt x="48" y="52"/>
                  </a:lnTo>
                  <a:lnTo>
                    <a:pt x="51" y="48"/>
                  </a:lnTo>
                  <a:lnTo>
                    <a:pt x="55" y="43"/>
                  </a:lnTo>
                  <a:lnTo>
                    <a:pt x="57" y="36"/>
                  </a:lnTo>
                  <a:lnTo>
                    <a:pt x="58" y="29"/>
                  </a:lnTo>
                  <a:lnTo>
                    <a:pt x="57" y="22"/>
                  </a:lnTo>
                  <a:lnTo>
                    <a:pt x="56" y="17"/>
                  </a:lnTo>
                  <a:lnTo>
                    <a:pt x="53" y="12"/>
                  </a:lnTo>
                  <a:lnTo>
                    <a:pt x="50" y="7"/>
                  </a:lnTo>
                  <a:lnTo>
                    <a:pt x="46" y="5"/>
                  </a:lnTo>
                  <a:lnTo>
                    <a:pt x="41" y="1"/>
                  </a:lnTo>
                  <a:lnTo>
                    <a:pt x="34" y="0"/>
                  </a:lnTo>
                  <a:lnTo>
                    <a:pt x="29" y="0"/>
                  </a:lnTo>
                  <a:lnTo>
                    <a:pt x="23" y="0"/>
                  </a:lnTo>
                  <a:lnTo>
                    <a:pt x="18" y="1"/>
                  </a:lnTo>
                  <a:lnTo>
                    <a:pt x="13" y="5"/>
                  </a:lnTo>
                  <a:lnTo>
                    <a:pt x="9" y="7"/>
                  </a:lnTo>
                  <a:lnTo>
                    <a:pt x="5" y="12"/>
                  </a:lnTo>
                  <a:lnTo>
                    <a:pt x="3" y="17"/>
                  </a:lnTo>
                  <a:lnTo>
                    <a:pt x="0" y="22"/>
                  </a:lnTo>
                  <a:lnTo>
                    <a:pt x="0" y="29"/>
                  </a:lnTo>
                  <a:lnTo>
                    <a:pt x="1" y="35"/>
                  </a:lnTo>
                  <a:lnTo>
                    <a:pt x="4" y="43"/>
                  </a:lnTo>
                  <a:lnTo>
                    <a:pt x="8" y="48"/>
                  </a:lnTo>
                  <a:lnTo>
                    <a:pt x="14" y="5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sp>
        <p:nvSpPr>
          <p:cNvPr id="48141" name="Freeform 407"/>
          <p:cNvSpPr>
            <a:spLocks/>
          </p:cNvSpPr>
          <p:nvPr/>
        </p:nvSpPr>
        <p:spPr bwMode="auto">
          <a:xfrm>
            <a:off x="8755059" y="4661940"/>
            <a:ext cx="806583" cy="495300"/>
          </a:xfrm>
          <a:custGeom>
            <a:avLst/>
            <a:gdLst>
              <a:gd name="T0" fmla="*/ 2147483647 w 242"/>
              <a:gd name="T1" fmla="*/ 2147483647 h 152"/>
              <a:gd name="T2" fmla="*/ 2147483647 w 242"/>
              <a:gd name="T3" fmla="*/ 2147483647 h 152"/>
              <a:gd name="T4" fmla="*/ 2147483647 w 242"/>
              <a:gd name="T5" fmla="*/ 2147483647 h 152"/>
              <a:gd name="T6" fmla="*/ 2147483647 w 242"/>
              <a:gd name="T7" fmla="*/ 2147483647 h 152"/>
              <a:gd name="T8" fmla="*/ 2147483647 w 242"/>
              <a:gd name="T9" fmla="*/ 2147483647 h 152"/>
              <a:gd name="T10" fmla="*/ 2147483647 w 242"/>
              <a:gd name="T11" fmla="*/ 2147483647 h 152"/>
              <a:gd name="T12" fmla="*/ 2147483647 w 242"/>
              <a:gd name="T13" fmla="*/ 2147483647 h 152"/>
              <a:gd name="T14" fmla="*/ 2147483647 w 242"/>
              <a:gd name="T15" fmla="*/ 2147483647 h 152"/>
              <a:gd name="T16" fmla="*/ 2147483647 w 242"/>
              <a:gd name="T17" fmla="*/ 2147483647 h 152"/>
              <a:gd name="T18" fmla="*/ 2147483647 w 242"/>
              <a:gd name="T19" fmla="*/ 2147483647 h 152"/>
              <a:gd name="T20" fmla="*/ 2147483647 w 242"/>
              <a:gd name="T21" fmla="*/ 2147483647 h 152"/>
              <a:gd name="T22" fmla="*/ 0 w 242"/>
              <a:gd name="T23" fmla="*/ 2147483647 h 152"/>
              <a:gd name="T24" fmla="*/ 2147483647 w 242"/>
              <a:gd name="T25" fmla="*/ 2147483647 h 152"/>
              <a:gd name="T26" fmla="*/ 2147483647 w 242"/>
              <a:gd name="T27" fmla="*/ 0 h 152"/>
              <a:gd name="T28" fmla="*/ 2147483647 w 242"/>
              <a:gd name="T29" fmla="*/ 0 h 152"/>
              <a:gd name="T30" fmla="*/ 2147483647 w 24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2"/>
              <a:gd name="T49" fmla="*/ 0 h 152"/>
              <a:gd name="T50" fmla="*/ 242 w 24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2" h="152">
                <a:moveTo>
                  <a:pt x="242" y="136"/>
                </a:moveTo>
                <a:lnTo>
                  <a:pt x="242" y="136"/>
                </a:lnTo>
                <a:lnTo>
                  <a:pt x="240" y="142"/>
                </a:lnTo>
                <a:lnTo>
                  <a:pt x="238" y="147"/>
                </a:lnTo>
                <a:lnTo>
                  <a:pt x="231" y="151"/>
                </a:lnTo>
                <a:lnTo>
                  <a:pt x="225" y="152"/>
                </a:lnTo>
                <a:lnTo>
                  <a:pt x="16" y="152"/>
                </a:lnTo>
                <a:lnTo>
                  <a:pt x="10" y="151"/>
                </a:lnTo>
                <a:lnTo>
                  <a:pt x="5" y="147"/>
                </a:lnTo>
                <a:lnTo>
                  <a:pt x="1" y="142"/>
                </a:lnTo>
                <a:lnTo>
                  <a:pt x="0" y="136"/>
                </a:lnTo>
                <a:lnTo>
                  <a:pt x="220" y="136"/>
                </a:lnTo>
                <a:lnTo>
                  <a:pt x="220" y="0"/>
                </a:lnTo>
                <a:lnTo>
                  <a:pt x="21" y="0"/>
                </a:lnTo>
                <a:lnTo>
                  <a:pt x="21" y="117"/>
                </a:lnTo>
              </a:path>
            </a:pathLst>
          </a:cu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2400000"/>
          </a:gradFill>
          <a:ln w="19050">
            <a:solidFill>
              <a:srgbClr val="000000"/>
            </a:solidFill>
            <a:prstDash val="solid"/>
            <a:round/>
            <a:headEnd/>
            <a:tailEnd/>
          </a:ln>
        </p:spPr>
        <p:txBody>
          <a:bodyPr lIns="83969" tIns="41985" rIns="83969" bIns="41985"/>
          <a:lstStyle/>
          <a:p>
            <a:pPr defTabSz="914400"/>
            <a:endParaRPr lang="en-US" sz="1800">
              <a:solidFill>
                <a:srgbClr val="000000"/>
              </a:solidFill>
            </a:endParaRPr>
          </a:p>
        </p:txBody>
      </p:sp>
      <p:sp>
        <p:nvSpPr>
          <p:cNvPr id="81" name="Multiply 80"/>
          <p:cNvSpPr/>
          <p:nvPr/>
        </p:nvSpPr>
        <p:spPr>
          <a:xfrm>
            <a:off x="8364665" y="4590503"/>
            <a:ext cx="937286" cy="431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grpSp>
        <p:nvGrpSpPr>
          <p:cNvPr id="11" name="Groupe 363"/>
          <p:cNvGrpSpPr>
            <a:grpSpLocks/>
          </p:cNvGrpSpPr>
          <p:nvPr/>
        </p:nvGrpSpPr>
        <p:grpSpPr bwMode="auto">
          <a:xfrm>
            <a:off x="488380" y="5552489"/>
            <a:ext cx="552054" cy="396875"/>
            <a:chOff x="2809851" y="612576"/>
            <a:chExt cx="323850" cy="238125"/>
          </a:xfrm>
        </p:grpSpPr>
        <p:sp>
          <p:nvSpPr>
            <p:cNvPr id="48155" name="Freeform 70"/>
            <p:cNvSpPr>
              <a:spLocks/>
            </p:cNvSpPr>
            <p:nvPr/>
          </p:nvSpPr>
          <p:spPr bwMode="auto">
            <a:xfrm>
              <a:off x="2893989" y="645914"/>
              <a:ext cx="142875" cy="204787"/>
            </a:xfrm>
            <a:custGeom>
              <a:avLst/>
              <a:gdLst>
                <a:gd name="T0" fmla="*/ 2147483647 w 90"/>
                <a:gd name="T1" fmla="*/ 0 h 129"/>
                <a:gd name="T2" fmla="*/ 2147483647 w 90"/>
                <a:gd name="T3" fmla="*/ 0 h 129"/>
                <a:gd name="T4" fmla="*/ 2147483647 w 90"/>
                <a:gd name="T5" fmla="*/ 2147483647 h 129"/>
                <a:gd name="T6" fmla="*/ 2147483647 w 90"/>
                <a:gd name="T7" fmla="*/ 2147483647 h 129"/>
                <a:gd name="T8" fmla="*/ 2147483647 w 90"/>
                <a:gd name="T9" fmla="*/ 2147483647 h 129"/>
                <a:gd name="T10" fmla="*/ 2147483647 w 90"/>
                <a:gd name="T11" fmla="*/ 2147483647 h 129"/>
                <a:gd name="T12" fmla="*/ 2147483647 w 90"/>
                <a:gd name="T13" fmla="*/ 2147483647 h 129"/>
                <a:gd name="T14" fmla="*/ 2147483647 w 90"/>
                <a:gd name="T15" fmla="*/ 2147483647 h 129"/>
                <a:gd name="T16" fmla="*/ 2147483647 w 90"/>
                <a:gd name="T17" fmla="*/ 2147483647 h 129"/>
                <a:gd name="T18" fmla="*/ 2147483647 w 90"/>
                <a:gd name="T19" fmla="*/ 2147483647 h 129"/>
                <a:gd name="T20" fmla="*/ 2147483647 w 90"/>
                <a:gd name="T21" fmla="*/ 2147483647 h 129"/>
                <a:gd name="T22" fmla="*/ 2147483647 w 90"/>
                <a:gd name="T23" fmla="*/ 2147483647 h 129"/>
                <a:gd name="T24" fmla="*/ 2147483647 w 90"/>
                <a:gd name="T25" fmla="*/ 2147483647 h 129"/>
                <a:gd name="T26" fmla="*/ 2147483647 w 90"/>
                <a:gd name="T27" fmla="*/ 2147483647 h 129"/>
                <a:gd name="T28" fmla="*/ 0 w 90"/>
                <a:gd name="T29" fmla="*/ 2147483647 h 129"/>
                <a:gd name="T30" fmla="*/ 0 w 90"/>
                <a:gd name="T31" fmla="*/ 2147483647 h 129"/>
                <a:gd name="T32" fmla="*/ 2147483647 w 90"/>
                <a:gd name="T33" fmla="*/ 2147483647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29"/>
                <a:gd name="T53" fmla="*/ 90 w 90"/>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29">
                  <a:moveTo>
                    <a:pt x="29" y="0"/>
                  </a:moveTo>
                  <a:lnTo>
                    <a:pt x="29" y="0"/>
                  </a:lnTo>
                  <a:lnTo>
                    <a:pt x="30" y="4"/>
                  </a:lnTo>
                  <a:lnTo>
                    <a:pt x="31" y="8"/>
                  </a:lnTo>
                  <a:lnTo>
                    <a:pt x="34" y="10"/>
                  </a:lnTo>
                  <a:lnTo>
                    <a:pt x="38" y="12"/>
                  </a:lnTo>
                  <a:lnTo>
                    <a:pt x="38" y="94"/>
                  </a:lnTo>
                  <a:lnTo>
                    <a:pt x="33" y="96"/>
                  </a:lnTo>
                  <a:lnTo>
                    <a:pt x="28" y="100"/>
                  </a:lnTo>
                  <a:lnTo>
                    <a:pt x="25" y="104"/>
                  </a:lnTo>
                  <a:lnTo>
                    <a:pt x="25" y="109"/>
                  </a:lnTo>
                  <a:lnTo>
                    <a:pt x="25" y="110"/>
                  </a:lnTo>
                  <a:lnTo>
                    <a:pt x="0" y="110"/>
                  </a:lnTo>
                  <a:lnTo>
                    <a:pt x="0" y="129"/>
                  </a:lnTo>
                  <a:lnTo>
                    <a:pt x="90" y="129"/>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sp>
          <p:nvSpPr>
            <p:cNvPr id="48156" name="Freeform 71"/>
            <p:cNvSpPr>
              <a:spLocks/>
            </p:cNvSpPr>
            <p:nvPr/>
          </p:nvSpPr>
          <p:spPr bwMode="auto">
            <a:xfrm>
              <a:off x="2809851" y="612576"/>
              <a:ext cx="323850" cy="180975"/>
            </a:xfrm>
            <a:custGeom>
              <a:avLst/>
              <a:gdLst>
                <a:gd name="T0" fmla="*/ 2147483647 w 204"/>
                <a:gd name="T1" fmla="*/ 2147483647 h 114"/>
                <a:gd name="T2" fmla="*/ 2147483647 w 204"/>
                <a:gd name="T3" fmla="*/ 2147483647 h 114"/>
                <a:gd name="T4" fmla="*/ 2147483647 w 204"/>
                <a:gd name="T5" fmla="*/ 2147483647 h 114"/>
                <a:gd name="T6" fmla="*/ 2147483647 w 204"/>
                <a:gd name="T7" fmla="*/ 2147483647 h 114"/>
                <a:gd name="T8" fmla="*/ 2147483647 w 204"/>
                <a:gd name="T9" fmla="*/ 2147483647 h 114"/>
                <a:gd name="T10" fmla="*/ 2147483647 w 204"/>
                <a:gd name="T11" fmla="*/ 2147483647 h 114"/>
                <a:gd name="T12" fmla="*/ 2147483647 w 204"/>
                <a:gd name="T13" fmla="*/ 2147483647 h 114"/>
                <a:gd name="T14" fmla="*/ 2147483647 w 204"/>
                <a:gd name="T15" fmla="*/ 2147483647 h 114"/>
                <a:gd name="T16" fmla="*/ 2147483647 w 204"/>
                <a:gd name="T17" fmla="*/ 2147483647 h 114"/>
                <a:gd name="T18" fmla="*/ 2147483647 w 204"/>
                <a:gd name="T19" fmla="*/ 2147483647 h 114"/>
                <a:gd name="T20" fmla="*/ 2147483647 w 204"/>
                <a:gd name="T21" fmla="*/ 2147483647 h 114"/>
                <a:gd name="T22" fmla="*/ 2147483647 w 204"/>
                <a:gd name="T23" fmla="*/ 2147483647 h 114"/>
                <a:gd name="T24" fmla="*/ 2147483647 w 204"/>
                <a:gd name="T25" fmla="*/ 2147483647 h 114"/>
                <a:gd name="T26" fmla="*/ 2147483647 w 204"/>
                <a:gd name="T27" fmla="*/ 2147483647 h 114"/>
                <a:gd name="T28" fmla="*/ 2147483647 w 204"/>
                <a:gd name="T29" fmla="*/ 2147483647 h 114"/>
                <a:gd name="T30" fmla="*/ 2147483647 w 204"/>
                <a:gd name="T31" fmla="*/ 2147483647 h 114"/>
                <a:gd name="T32" fmla="*/ 2147483647 w 204"/>
                <a:gd name="T33" fmla="*/ 2147483647 h 114"/>
                <a:gd name="T34" fmla="*/ 2147483647 w 204"/>
                <a:gd name="T35" fmla="*/ 2147483647 h 114"/>
                <a:gd name="T36" fmla="*/ 2147483647 w 204"/>
                <a:gd name="T37" fmla="*/ 2147483647 h 114"/>
                <a:gd name="T38" fmla="*/ 2147483647 w 204"/>
                <a:gd name="T39" fmla="*/ 0 h 114"/>
                <a:gd name="T40" fmla="*/ 2147483647 w 204"/>
                <a:gd name="T41" fmla="*/ 0 h 114"/>
                <a:gd name="T42" fmla="*/ 2147483647 w 204"/>
                <a:gd name="T43" fmla="*/ 2147483647 h 114"/>
                <a:gd name="T44" fmla="*/ 2147483647 w 204"/>
                <a:gd name="T45" fmla="*/ 2147483647 h 114"/>
                <a:gd name="T46" fmla="*/ 2147483647 w 204"/>
                <a:gd name="T47" fmla="*/ 2147483647 h 114"/>
                <a:gd name="T48" fmla="*/ 2147483647 w 204"/>
                <a:gd name="T49" fmla="*/ 2147483647 h 114"/>
                <a:gd name="T50" fmla="*/ 2147483647 w 204"/>
                <a:gd name="T51" fmla="*/ 2147483647 h 114"/>
                <a:gd name="T52" fmla="*/ 2147483647 w 204"/>
                <a:gd name="T53" fmla="*/ 2147483647 h 114"/>
                <a:gd name="T54" fmla="*/ 2147483647 w 204"/>
                <a:gd name="T55" fmla="*/ 2147483647 h 114"/>
                <a:gd name="T56" fmla="*/ 0 w 204"/>
                <a:gd name="T57" fmla="*/ 2147483647 h 114"/>
                <a:gd name="T58" fmla="*/ 2147483647 w 204"/>
                <a:gd name="T59" fmla="*/ 2147483647 h 114"/>
                <a:gd name="T60" fmla="*/ 2147483647 w 204"/>
                <a:gd name="T61" fmla="*/ 2147483647 h 114"/>
                <a:gd name="T62" fmla="*/ 2147483647 w 204"/>
                <a:gd name="T63" fmla="*/ 2147483647 h 114"/>
                <a:gd name="T64" fmla="*/ 2147483647 w 204"/>
                <a:gd name="T65" fmla="*/ 2147483647 h 114"/>
                <a:gd name="T66" fmla="*/ 2147483647 w 204"/>
                <a:gd name="T67" fmla="*/ 2147483647 h 114"/>
                <a:gd name="T68" fmla="*/ 2147483647 w 204"/>
                <a:gd name="T69" fmla="*/ 2147483647 h 114"/>
                <a:gd name="T70" fmla="*/ 2147483647 w 204"/>
                <a:gd name="T71" fmla="*/ 2147483647 h 114"/>
                <a:gd name="T72" fmla="*/ 2147483647 w 204"/>
                <a:gd name="T73" fmla="*/ 2147483647 h 114"/>
                <a:gd name="T74" fmla="*/ 2147483647 w 204"/>
                <a:gd name="T75" fmla="*/ 2147483647 h 114"/>
                <a:gd name="T76" fmla="*/ 2147483647 w 204"/>
                <a:gd name="T77" fmla="*/ 2147483647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4"/>
                <a:gd name="T118" fmla="*/ 0 h 114"/>
                <a:gd name="T119" fmla="*/ 204 w 204"/>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4" h="114">
                  <a:moveTo>
                    <a:pt x="157" y="85"/>
                  </a:moveTo>
                  <a:lnTo>
                    <a:pt x="202" y="85"/>
                  </a:lnTo>
                  <a:lnTo>
                    <a:pt x="204" y="90"/>
                  </a:lnTo>
                  <a:lnTo>
                    <a:pt x="204" y="95"/>
                  </a:lnTo>
                  <a:lnTo>
                    <a:pt x="201" y="98"/>
                  </a:lnTo>
                  <a:lnTo>
                    <a:pt x="198" y="104"/>
                  </a:lnTo>
                  <a:lnTo>
                    <a:pt x="193" y="106"/>
                  </a:lnTo>
                  <a:lnTo>
                    <a:pt x="188" y="110"/>
                  </a:lnTo>
                  <a:lnTo>
                    <a:pt x="183" y="111"/>
                  </a:lnTo>
                  <a:lnTo>
                    <a:pt x="177" y="112"/>
                  </a:lnTo>
                  <a:lnTo>
                    <a:pt x="171" y="114"/>
                  </a:lnTo>
                  <a:lnTo>
                    <a:pt x="163" y="112"/>
                  </a:lnTo>
                  <a:lnTo>
                    <a:pt x="157" y="111"/>
                  </a:lnTo>
                  <a:lnTo>
                    <a:pt x="152" y="110"/>
                  </a:lnTo>
                  <a:lnTo>
                    <a:pt x="147" y="106"/>
                  </a:lnTo>
                  <a:lnTo>
                    <a:pt x="141" y="104"/>
                  </a:lnTo>
                  <a:lnTo>
                    <a:pt x="139" y="98"/>
                  </a:lnTo>
                  <a:lnTo>
                    <a:pt x="138" y="95"/>
                  </a:lnTo>
                  <a:lnTo>
                    <a:pt x="136" y="90"/>
                  </a:lnTo>
                  <a:lnTo>
                    <a:pt x="138" y="83"/>
                  </a:lnTo>
                  <a:lnTo>
                    <a:pt x="140" y="76"/>
                  </a:lnTo>
                  <a:lnTo>
                    <a:pt x="149" y="54"/>
                  </a:lnTo>
                  <a:lnTo>
                    <a:pt x="166" y="19"/>
                  </a:lnTo>
                  <a:lnTo>
                    <a:pt x="158" y="12"/>
                  </a:lnTo>
                  <a:lnTo>
                    <a:pt x="149" y="8"/>
                  </a:lnTo>
                  <a:lnTo>
                    <a:pt x="140" y="5"/>
                  </a:lnTo>
                  <a:lnTo>
                    <a:pt x="130" y="5"/>
                  </a:lnTo>
                  <a:lnTo>
                    <a:pt x="121" y="5"/>
                  </a:lnTo>
                  <a:lnTo>
                    <a:pt x="112" y="7"/>
                  </a:lnTo>
                  <a:lnTo>
                    <a:pt x="110" y="3"/>
                  </a:lnTo>
                  <a:lnTo>
                    <a:pt x="106" y="1"/>
                  </a:lnTo>
                  <a:lnTo>
                    <a:pt x="102" y="0"/>
                  </a:lnTo>
                  <a:lnTo>
                    <a:pt x="98" y="0"/>
                  </a:lnTo>
                  <a:lnTo>
                    <a:pt x="93" y="0"/>
                  </a:lnTo>
                  <a:lnTo>
                    <a:pt x="90" y="1"/>
                  </a:lnTo>
                  <a:lnTo>
                    <a:pt x="86" y="3"/>
                  </a:lnTo>
                  <a:lnTo>
                    <a:pt x="83" y="7"/>
                  </a:lnTo>
                  <a:lnTo>
                    <a:pt x="74" y="5"/>
                  </a:lnTo>
                  <a:lnTo>
                    <a:pt x="65" y="5"/>
                  </a:lnTo>
                  <a:lnTo>
                    <a:pt x="55" y="5"/>
                  </a:lnTo>
                  <a:lnTo>
                    <a:pt x="46" y="8"/>
                  </a:lnTo>
                  <a:lnTo>
                    <a:pt x="38" y="12"/>
                  </a:lnTo>
                  <a:lnTo>
                    <a:pt x="30" y="19"/>
                  </a:lnTo>
                  <a:lnTo>
                    <a:pt x="13" y="54"/>
                  </a:lnTo>
                  <a:lnTo>
                    <a:pt x="5" y="76"/>
                  </a:lnTo>
                  <a:lnTo>
                    <a:pt x="1" y="83"/>
                  </a:lnTo>
                  <a:lnTo>
                    <a:pt x="0" y="90"/>
                  </a:lnTo>
                  <a:lnTo>
                    <a:pt x="1" y="95"/>
                  </a:lnTo>
                  <a:lnTo>
                    <a:pt x="3" y="98"/>
                  </a:lnTo>
                  <a:lnTo>
                    <a:pt x="6" y="104"/>
                  </a:lnTo>
                  <a:lnTo>
                    <a:pt x="10" y="106"/>
                  </a:lnTo>
                  <a:lnTo>
                    <a:pt x="15" y="110"/>
                  </a:lnTo>
                  <a:lnTo>
                    <a:pt x="21" y="111"/>
                  </a:lnTo>
                  <a:lnTo>
                    <a:pt x="27" y="112"/>
                  </a:lnTo>
                  <a:lnTo>
                    <a:pt x="34" y="114"/>
                  </a:lnTo>
                  <a:lnTo>
                    <a:pt x="40" y="112"/>
                  </a:lnTo>
                  <a:lnTo>
                    <a:pt x="46" y="111"/>
                  </a:lnTo>
                  <a:lnTo>
                    <a:pt x="53" y="110"/>
                  </a:lnTo>
                  <a:lnTo>
                    <a:pt x="58" y="106"/>
                  </a:lnTo>
                  <a:lnTo>
                    <a:pt x="62" y="104"/>
                  </a:lnTo>
                  <a:lnTo>
                    <a:pt x="64" y="98"/>
                  </a:lnTo>
                  <a:lnTo>
                    <a:pt x="67" y="95"/>
                  </a:lnTo>
                  <a:lnTo>
                    <a:pt x="67" y="90"/>
                  </a:lnTo>
                  <a:lnTo>
                    <a:pt x="67" y="85"/>
                  </a:lnTo>
                  <a:lnTo>
                    <a:pt x="21" y="85"/>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grpSp>
      <p:grpSp>
        <p:nvGrpSpPr>
          <p:cNvPr id="12" name="Groupe 91"/>
          <p:cNvGrpSpPr>
            <a:grpSpLocks/>
          </p:cNvGrpSpPr>
          <p:nvPr/>
        </p:nvGrpSpPr>
        <p:grpSpPr bwMode="auto">
          <a:xfrm>
            <a:off x="8729040" y="5257772"/>
            <a:ext cx="904610" cy="763588"/>
            <a:chOff x="6861828" y="2094226"/>
            <a:chExt cx="352439" cy="322261"/>
          </a:xfrm>
        </p:grpSpPr>
        <p:sp>
          <p:nvSpPr>
            <p:cNvPr id="25618" name="Freeform 579"/>
            <p:cNvSpPr>
              <a:spLocks/>
            </p:cNvSpPr>
            <p:nvPr/>
          </p:nvSpPr>
          <p:spPr bwMode="auto">
            <a:xfrm>
              <a:off x="7038048" y="2097576"/>
              <a:ext cx="176219" cy="178885"/>
            </a:xfrm>
            <a:custGeom>
              <a:avLst/>
              <a:gdLst>
                <a:gd name="T0" fmla="*/ 2147483647 w 132"/>
                <a:gd name="T1" fmla="*/ 2147483647 h 135"/>
                <a:gd name="T2" fmla="*/ 2147483647 w 132"/>
                <a:gd name="T3" fmla="*/ 2147483647 h 135"/>
                <a:gd name="T4" fmla="*/ 2147483647 w 132"/>
                <a:gd name="T5" fmla="*/ 2147483647 h 135"/>
                <a:gd name="T6" fmla="*/ 2147483647 w 132"/>
                <a:gd name="T7" fmla="*/ 2147483647 h 135"/>
                <a:gd name="T8" fmla="*/ 2147483647 w 132"/>
                <a:gd name="T9" fmla="*/ 2147483647 h 135"/>
                <a:gd name="T10" fmla="*/ 2147483647 w 132"/>
                <a:gd name="T11" fmla="*/ 2147483647 h 135"/>
                <a:gd name="T12" fmla="*/ 2147483647 w 132"/>
                <a:gd name="T13" fmla="*/ 2147483647 h 135"/>
                <a:gd name="T14" fmla="*/ 2147483647 w 132"/>
                <a:gd name="T15" fmla="*/ 2147483647 h 135"/>
                <a:gd name="T16" fmla="*/ 2147483647 w 132"/>
                <a:gd name="T17" fmla="*/ 2147483647 h 135"/>
                <a:gd name="T18" fmla="*/ 0 w 132"/>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35"/>
                <a:gd name="T32" fmla="*/ 132 w 132"/>
                <a:gd name="T33" fmla="*/ 135 h 1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19" name="Freeform 580"/>
            <p:cNvSpPr>
              <a:spLocks/>
            </p:cNvSpPr>
            <p:nvPr/>
          </p:nvSpPr>
          <p:spPr bwMode="auto">
            <a:xfrm>
              <a:off x="7090311" y="2192713"/>
              <a:ext cx="73034" cy="223774"/>
            </a:xfrm>
            <a:custGeom>
              <a:avLst/>
              <a:gdLst>
                <a:gd name="T0" fmla="*/ 2147483647 w 54"/>
                <a:gd name="T1" fmla="*/ 2147483647 h 167"/>
                <a:gd name="T2" fmla="*/ 2147483647 w 54"/>
                <a:gd name="T3" fmla="*/ 2147483647 h 167"/>
                <a:gd name="T4" fmla="*/ 2147483647 w 54"/>
                <a:gd name="T5" fmla="*/ 2147483647 h 167"/>
                <a:gd name="T6" fmla="*/ 2147483647 w 54"/>
                <a:gd name="T7" fmla="*/ 2147483647 h 167"/>
                <a:gd name="T8" fmla="*/ 2147483647 w 54"/>
                <a:gd name="T9" fmla="*/ 2147483647 h 167"/>
                <a:gd name="T10" fmla="*/ 0 w 54"/>
                <a:gd name="T11" fmla="*/ 2147483647 h 167"/>
                <a:gd name="T12" fmla="*/ 2147483647 w 54"/>
                <a:gd name="T13" fmla="*/ 2147483647 h 167"/>
                <a:gd name="T14" fmla="*/ 2147483647 w 54"/>
                <a:gd name="T15" fmla="*/ 0 h 167"/>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67"/>
                <a:gd name="T26" fmla="*/ 54 w 54"/>
                <a:gd name="T27" fmla="*/ 167 h 1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0" name="Line 581"/>
            <p:cNvSpPr>
              <a:spLocks noChangeShapeType="1"/>
            </p:cNvSpPr>
            <p:nvPr/>
          </p:nvSpPr>
          <p:spPr bwMode="auto">
            <a:xfrm>
              <a:off x="6963673" y="2173284"/>
              <a:ext cx="1340" cy="201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1" name="Freeform 582"/>
            <p:cNvSpPr>
              <a:spLocks/>
            </p:cNvSpPr>
            <p:nvPr/>
          </p:nvSpPr>
          <p:spPr bwMode="auto">
            <a:xfrm>
              <a:off x="6948933" y="2178644"/>
              <a:ext cx="20771" cy="169505"/>
            </a:xfrm>
            <a:custGeom>
              <a:avLst/>
              <a:gdLst>
                <a:gd name="T0" fmla="*/ 2147483647 w 15"/>
                <a:gd name="T1" fmla="*/ 2147483647 h 127"/>
                <a:gd name="T2" fmla="*/ 2147483647 w 15"/>
                <a:gd name="T3" fmla="*/ 2147483647 h 127"/>
                <a:gd name="T4" fmla="*/ 2147483647 w 15"/>
                <a:gd name="T5" fmla="*/ 2147483647 h 127"/>
                <a:gd name="T6" fmla="*/ 2147483647 w 15"/>
                <a:gd name="T7" fmla="*/ 2147483647 h 127"/>
                <a:gd name="T8" fmla="*/ 2147483647 w 15"/>
                <a:gd name="T9" fmla="*/ 2147483647 h 127"/>
                <a:gd name="T10" fmla="*/ 2147483647 w 15"/>
                <a:gd name="T11" fmla="*/ 0 h 127"/>
                <a:gd name="T12" fmla="*/ 0 60000 65536"/>
                <a:gd name="T13" fmla="*/ 0 60000 65536"/>
                <a:gd name="T14" fmla="*/ 0 60000 65536"/>
                <a:gd name="T15" fmla="*/ 0 60000 65536"/>
                <a:gd name="T16" fmla="*/ 0 60000 65536"/>
                <a:gd name="T17" fmla="*/ 0 60000 65536"/>
                <a:gd name="T18" fmla="*/ 0 w 15"/>
                <a:gd name="T19" fmla="*/ 0 h 127"/>
                <a:gd name="T20" fmla="*/ 15 w 15"/>
                <a:gd name="T21" fmla="*/ 127 h 127"/>
              </a:gdLst>
              <a:ahLst/>
              <a:cxnLst>
                <a:cxn ang="T12">
                  <a:pos x="T0" y="T1"/>
                </a:cxn>
                <a:cxn ang="T13">
                  <a:pos x="T2" y="T3"/>
                </a:cxn>
                <a:cxn ang="T14">
                  <a:pos x="T4" y="T5"/>
                </a:cxn>
                <a:cxn ang="T15">
                  <a:pos x="T6" y="T7"/>
                </a:cxn>
                <a:cxn ang="T16">
                  <a:pos x="T8" y="T9"/>
                </a:cxn>
                <a:cxn ang="T17">
                  <a:pos x="T10" y="T11"/>
                </a:cxn>
              </a:cxnLst>
              <a:rect l="T18" t="T19" r="T20" b="T21"/>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2" name="Line 583"/>
            <p:cNvSpPr>
              <a:spLocks noChangeShapeType="1"/>
            </p:cNvSpPr>
            <p:nvPr/>
          </p:nvSpPr>
          <p:spPr bwMode="auto">
            <a:xfrm flipV="1">
              <a:off x="6925482" y="2348149"/>
              <a:ext cx="12730"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3" name="Line 584"/>
            <p:cNvSpPr>
              <a:spLocks noChangeShapeType="1"/>
            </p:cNvSpPr>
            <p:nvPr/>
          </p:nvSpPr>
          <p:spPr bwMode="auto">
            <a:xfrm>
              <a:off x="6895330" y="2348149"/>
              <a:ext cx="9381"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4" name="Freeform 585"/>
            <p:cNvSpPr>
              <a:spLocks/>
            </p:cNvSpPr>
            <p:nvPr/>
          </p:nvSpPr>
          <p:spPr bwMode="auto">
            <a:xfrm>
              <a:off x="6895330" y="2176634"/>
              <a:ext cx="18761" cy="171515"/>
            </a:xfrm>
            <a:custGeom>
              <a:avLst/>
              <a:gdLst>
                <a:gd name="T0" fmla="*/ 2147483647 w 14"/>
                <a:gd name="T1" fmla="*/ 0 h 128"/>
                <a:gd name="T2" fmla="*/ 2147483647 w 14"/>
                <a:gd name="T3" fmla="*/ 2147483647 h 128"/>
                <a:gd name="T4" fmla="*/ 2147483647 w 14"/>
                <a:gd name="T5" fmla="*/ 2147483647 h 128"/>
                <a:gd name="T6" fmla="*/ 2147483647 w 14"/>
                <a:gd name="T7" fmla="*/ 2147483647 h 128"/>
                <a:gd name="T8" fmla="*/ 2147483647 w 14"/>
                <a:gd name="T9" fmla="*/ 2147483647 h 128"/>
                <a:gd name="T10" fmla="*/ 0 w 14"/>
                <a:gd name="T11" fmla="*/ 2147483647 h 128"/>
                <a:gd name="T12" fmla="*/ 0 60000 65536"/>
                <a:gd name="T13" fmla="*/ 0 60000 65536"/>
                <a:gd name="T14" fmla="*/ 0 60000 65536"/>
                <a:gd name="T15" fmla="*/ 0 60000 65536"/>
                <a:gd name="T16" fmla="*/ 0 60000 65536"/>
                <a:gd name="T17" fmla="*/ 0 60000 65536"/>
                <a:gd name="T18" fmla="*/ 0 w 14"/>
                <a:gd name="T19" fmla="*/ 0 h 128"/>
                <a:gd name="T20" fmla="*/ 14 w 1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5" name="Freeform 586"/>
            <p:cNvSpPr>
              <a:spLocks/>
            </p:cNvSpPr>
            <p:nvPr/>
          </p:nvSpPr>
          <p:spPr bwMode="auto">
            <a:xfrm>
              <a:off x="6938212" y="2349489"/>
              <a:ext cx="31492" cy="62308"/>
            </a:xfrm>
            <a:custGeom>
              <a:avLst/>
              <a:gdLst>
                <a:gd name="T0" fmla="*/ 0 w 23"/>
                <a:gd name="T1" fmla="*/ 0 h 47"/>
                <a:gd name="T2" fmla="*/ 2147483647 w 23"/>
                <a:gd name="T3" fmla="*/ 2147483647 h 47"/>
                <a:gd name="T4" fmla="*/ 2147483647 w 23"/>
                <a:gd name="T5" fmla="*/ 2147483647 h 47"/>
                <a:gd name="T6" fmla="*/ 2147483647 w 23"/>
                <a:gd name="T7" fmla="*/ 2147483647 h 47"/>
                <a:gd name="T8" fmla="*/ 2147483647 w 23"/>
                <a:gd name="T9" fmla="*/ 2147483647 h 47"/>
                <a:gd name="T10" fmla="*/ 2147483647 w 23"/>
                <a:gd name="T11" fmla="*/ 0 h 47"/>
                <a:gd name="T12" fmla="*/ 0 60000 65536"/>
                <a:gd name="T13" fmla="*/ 0 60000 65536"/>
                <a:gd name="T14" fmla="*/ 0 60000 65536"/>
                <a:gd name="T15" fmla="*/ 0 60000 65536"/>
                <a:gd name="T16" fmla="*/ 0 60000 65536"/>
                <a:gd name="T17" fmla="*/ 0 60000 65536"/>
                <a:gd name="T18" fmla="*/ 0 w 23"/>
                <a:gd name="T19" fmla="*/ 0 h 47"/>
                <a:gd name="T20" fmla="*/ 23 w 2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6" name="Freeform 587"/>
            <p:cNvSpPr>
              <a:spLocks/>
            </p:cNvSpPr>
            <p:nvPr/>
          </p:nvSpPr>
          <p:spPr bwMode="auto">
            <a:xfrm>
              <a:off x="6861828" y="2094226"/>
              <a:ext cx="171529" cy="136676"/>
            </a:xfrm>
            <a:custGeom>
              <a:avLst/>
              <a:gdLst>
                <a:gd name="T0" fmla="*/ 0 w 128"/>
                <a:gd name="T1" fmla="*/ 2147483647 h 102"/>
                <a:gd name="T2" fmla="*/ 2147483647 w 128"/>
                <a:gd name="T3" fmla="*/ 2147483647 h 102"/>
                <a:gd name="T4" fmla="*/ 2147483647 w 128"/>
                <a:gd name="T5" fmla="*/ 2147483647 h 102"/>
                <a:gd name="T6" fmla="*/ 2147483647 w 128"/>
                <a:gd name="T7" fmla="*/ 2147483647 h 102"/>
                <a:gd name="T8" fmla="*/ 2147483647 w 128"/>
                <a:gd name="T9" fmla="*/ 2147483647 h 102"/>
                <a:gd name="T10" fmla="*/ 2147483647 w 128"/>
                <a:gd name="T11" fmla="*/ 2147483647 h 102"/>
                <a:gd name="T12" fmla="*/ 2147483647 w 128"/>
                <a:gd name="T13" fmla="*/ 2147483647 h 102"/>
                <a:gd name="T14" fmla="*/ 2147483647 w 128"/>
                <a:gd name="T15" fmla="*/ 2147483647 h 102"/>
                <a:gd name="T16" fmla="*/ 2147483647 w 128"/>
                <a:gd name="T17" fmla="*/ 2147483647 h 102"/>
                <a:gd name="T18" fmla="*/ 2147483647 w 12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8"/>
                <a:gd name="T31" fmla="*/ 0 h 102"/>
                <a:gd name="T32" fmla="*/ 128 w 12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7" name="Freeform 588"/>
            <p:cNvSpPr>
              <a:spLocks/>
            </p:cNvSpPr>
            <p:nvPr/>
          </p:nvSpPr>
          <p:spPr bwMode="auto">
            <a:xfrm>
              <a:off x="6908061" y="2348149"/>
              <a:ext cx="26801" cy="63648"/>
            </a:xfrm>
            <a:custGeom>
              <a:avLst/>
              <a:gdLst>
                <a:gd name="T0" fmla="*/ 0 w 20"/>
                <a:gd name="T1" fmla="*/ 0 h 48"/>
                <a:gd name="T2" fmla="*/ 2147483647 w 20"/>
                <a:gd name="T3" fmla="*/ 2147483647 h 48"/>
                <a:gd name="T4" fmla="*/ 2147483647 w 20"/>
                <a:gd name="T5" fmla="*/ 2147483647 h 48"/>
                <a:gd name="T6" fmla="*/ 2147483647 w 20"/>
                <a:gd name="T7" fmla="*/ 2147483647 h 48"/>
                <a:gd name="T8" fmla="*/ 2147483647 w 20"/>
                <a:gd name="T9" fmla="*/ 2147483647 h 48"/>
                <a:gd name="T10" fmla="*/ 2147483647 w 20"/>
                <a:gd name="T11" fmla="*/ 2147483647 h 48"/>
                <a:gd name="T12" fmla="*/ 0 60000 65536"/>
                <a:gd name="T13" fmla="*/ 0 60000 65536"/>
                <a:gd name="T14" fmla="*/ 0 60000 65536"/>
                <a:gd name="T15" fmla="*/ 0 60000 65536"/>
                <a:gd name="T16" fmla="*/ 0 60000 65536"/>
                <a:gd name="T17" fmla="*/ 0 60000 65536"/>
                <a:gd name="T18" fmla="*/ 0 w 20"/>
                <a:gd name="T19" fmla="*/ 0 h 48"/>
                <a:gd name="T20" fmla="*/ 20 w 2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gr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140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AND Queries (Contd.)</a:t>
            </a:r>
          </a:p>
        </p:txBody>
      </p:sp>
      <p:graphicFrame>
        <p:nvGraphicFramePr>
          <p:cNvPr id="7" name="Diagram 6"/>
          <p:cNvGraphicFramePr/>
          <p:nvPr/>
        </p:nvGraphicFramePr>
        <p:xfrm>
          <a:off x="740227" y="1401837"/>
          <a:ext cx="8476343" cy="478124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15106"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Querying on Embedded Document</a:t>
            </a:r>
          </a:p>
        </p:txBody>
      </p:sp>
      <p:graphicFrame>
        <p:nvGraphicFramePr>
          <p:cNvPr id="6" name="Diagram 5"/>
          <p:cNvGraphicFramePr/>
          <p:nvPr/>
        </p:nvGraphicFramePr>
        <p:xfrm>
          <a:off x="781050" y="2128459"/>
          <a:ext cx="8534400" cy="4402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7" name="Diagram 6"/>
          <p:cNvGraphicFramePr/>
          <p:nvPr/>
        </p:nvGraphicFramePr>
        <p:xfrm>
          <a:off x="740229" y="1227667"/>
          <a:ext cx="8621485" cy="80433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1613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Awesome: Atomic Modifiers</a:t>
            </a:r>
          </a:p>
        </p:txBody>
      </p:sp>
      <p:graphicFrame>
        <p:nvGraphicFramePr>
          <p:cNvPr id="6" name="Diagram 5"/>
          <p:cNvGraphicFramePr/>
          <p:nvPr/>
        </p:nvGraphicFramePr>
        <p:xfrm>
          <a:off x="704850" y="1200150"/>
          <a:ext cx="8648700" cy="47785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17154"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Awesome: Atomic Modifiers (Contd.)</a:t>
            </a:r>
          </a:p>
        </p:txBody>
      </p:sp>
      <p:graphicFrame>
        <p:nvGraphicFramePr>
          <p:cNvPr id="6" name="Diagram 5"/>
          <p:cNvGraphicFramePr/>
          <p:nvPr/>
        </p:nvGraphicFramePr>
        <p:xfrm>
          <a:off x="742950" y="1576009"/>
          <a:ext cx="8648700" cy="4402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18178"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Query Behavior</a:t>
            </a:r>
          </a:p>
        </p:txBody>
      </p:sp>
      <p:graphicFrame>
        <p:nvGraphicFramePr>
          <p:cNvPr id="6" name="Diagram 5"/>
          <p:cNvGraphicFramePr/>
          <p:nvPr/>
        </p:nvGraphicFramePr>
        <p:xfrm>
          <a:off x="762000" y="1352551"/>
          <a:ext cx="8553450" cy="46261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1920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The limit() &amp; Skip method()</a:t>
            </a:r>
          </a:p>
        </p:txBody>
      </p:sp>
      <p:graphicFrame>
        <p:nvGraphicFramePr>
          <p:cNvPr id="6" name="Diagram 5"/>
          <p:cNvGraphicFramePr/>
          <p:nvPr/>
        </p:nvGraphicFramePr>
        <p:xfrm>
          <a:off x="647700" y="1257300"/>
          <a:ext cx="8801100" cy="49529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20226"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Sort Method()</a:t>
            </a:r>
          </a:p>
        </p:txBody>
      </p:sp>
      <p:graphicFrame>
        <p:nvGraphicFramePr>
          <p:cNvPr id="6" name="Diagram 5"/>
          <p:cNvGraphicFramePr/>
          <p:nvPr/>
        </p:nvGraphicFramePr>
        <p:xfrm>
          <a:off x="647700" y="1576009"/>
          <a:ext cx="8686800" cy="4402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2125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Cursors</a:t>
            </a:r>
          </a:p>
        </p:txBody>
      </p:sp>
      <p:graphicFrame>
        <p:nvGraphicFramePr>
          <p:cNvPr id="6" name="Diagram 5"/>
          <p:cNvGraphicFramePr/>
          <p:nvPr/>
        </p:nvGraphicFramePr>
        <p:xfrm>
          <a:off x="609600" y="1276351"/>
          <a:ext cx="8629650" cy="47023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22274"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Cursors (Contd.)</a:t>
            </a:r>
          </a:p>
        </p:txBody>
      </p:sp>
      <p:graphicFrame>
        <p:nvGraphicFramePr>
          <p:cNvPr id="7" name="Diagram 6"/>
          <p:cNvGraphicFramePr/>
          <p:nvPr/>
        </p:nvGraphicFramePr>
        <p:xfrm>
          <a:off x="609600" y="1276351"/>
          <a:ext cx="8629650" cy="47023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23298"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Developing with </a:t>
            </a:r>
            <a:r>
              <a:rPr lang="en-US" sz="3600" dirty="0" err="1" smtClean="0">
                <a:solidFill>
                  <a:srgbClr val="0094C3"/>
                </a:solidFill>
                <a:latin typeface="Arial Narrow" pitchFamily="34" charset="0"/>
              </a:rPr>
              <a:t>MongoDB</a:t>
            </a:r>
            <a:endParaRPr lang="en-US" sz="3600" dirty="0" smtClean="0">
              <a:solidFill>
                <a:srgbClr val="0094C3"/>
              </a:solidFill>
              <a:latin typeface="Arial Narrow" pitchFamily="34" charset="0"/>
            </a:endParaRPr>
          </a:p>
        </p:txBody>
      </p:sp>
      <p:graphicFrame>
        <p:nvGraphicFramePr>
          <p:cNvPr id="6" name="Diagram 5"/>
          <p:cNvGraphicFramePr/>
          <p:nvPr/>
        </p:nvGraphicFramePr>
        <p:xfrm>
          <a:off x="666750" y="1576009"/>
          <a:ext cx="8667750" cy="39294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7" descr="http://xoo.me/template/13645/p17hi38uc4rqrtb21f5q1ookhnb9-thumb.jpg"/>
          <p:cNvPicPr>
            <a:picLocks noChangeAspect="1" noChangeArrowheads="1"/>
          </p:cNvPicPr>
          <p:nvPr/>
        </p:nvPicPr>
        <p:blipFill>
          <a:blip r:embed="rId3" cstate="email"/>
          <a:srcRect/>
          <a:stretch>
            <a:fillRect/>
          </a:stretch>
        </p:blipFill>
        <p:spPr bwMode="auto">
          <a:xfrm>
            <a:off x="0" y="1447800"/>
            <a:ext cx="9906000" cy="4800600"/>
          </a:xfrm>
          <a:prstGeom prst="rect">
            <a:avLst/>
          </a:prstGeom>
          <a:noFill/>
          <a:ln w="9525">
            <a:noFill/>
            <a:miter lim="800000"/>
            <a:headEnd/>
            <a:tailEnd/>
          </a:ln>
        </p:spPr>
      </p:pic>
      <p:sp>
        <p:nvSpPr>
          <p:cNvPr id="50179" name="Rectangle 3"/>
          <p:cNvSpPr>
            <a:spLocks noGrp="1" noChangeArrowheads="1"/>
          </p:cNvSpPr>
          <p:nvPr>
            <p:ph type="title"/>
          </p:nvPr>
        </p:nvSpPr>
        <p:spPr bwMode="auto">
          <a:noFill/>
          <a:ln>
            <a:miter lim="800000"/>
            <a:headEnd/>
            <a:tailEnd/>
          </a:ln>
          <a:effectLst/>
        </p:spPr>
        <p:txBody>
          <a:bodyPr vert="horz" wrap="square" lIns="0" tIns="0" rIns="0" bIns="0" numCol="1" anchor="ctr" anchorCtr="0" compatLnSpc="1">
            <a:prstTxWarp prst="textNoShape">
              <a:avLst/>
            </a:prstTxWarp>
            <a:normAutofit/>
          </a:bodyPr>
          <a:lstStyle/>
          <a:p>
            <a:pPr>
              <a:buClr>
                <a:schemeClr val="accent2"/>
              </a:buClr>
              <a:buSzPct val="80000"/>
            </a:pPr>
            <a:r>
              <a:rPr lang="en-US" dirty="0" smtClean="0">
                <a:solidFill>
                  <a:schemeClr val="accent5"/>
                </a:solidFill>
                <a:latin typeface="Arial Narrow" pitchFamily="34" charset="0"/>
                <a:ea typeface="Adobe Fangsong Std R" pitchFamily="18" charset="-128"/>
              </a:rPr>
              <a:t>Ground Rules for Virtual Classrooms</a:t>
            </a:r>
          </a:p>
        </p:txBody>
      </p:sp>
      <p:graphicFrame>
        <p:nvGraphicFramePr>
          <p:cNvPr id="8" name="Diagram 7"/>
          <p:cNvGraphicFramePr/>
          <p:nvPr/>
        </p:nvGraphicFramePr>
        <p:xfrm>
          <a:off x="660400" y="1371600"/>
          <a:ext cx="8915400"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p:cNvSpPr/>
          <p:nvPr/>
        </p:nvSpPr>
        <p:spPr>
          <a:xfrm>
            <a:off x="18161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9" name="Rectangle 8"/>
          <p:cNvSpPr/>
          <p:nvPr/>
        </p:nvSpPr>
        <p:spPr>
          <a:xfrm>
            <a:off x="24765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0" name="Rectangle 9"/>
          <p:cNvSpPr/>
          <p:nvPr/>
        </p:nvSpPr>
        <p:spPr>
          <a:xfrm>
            <a:off x="54483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1" name="Rectangle 10"/>
          <p:cNvSpPr/>
          <p:nvPr/>
        </p:nvSpPr>
        <p:spPr>
          <a:xfrm>
            <a:off x="46228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3" name="Rectangle 12"/>
          <p:cNvSpPr/>
          <p:nvPr/>
        </p:nvSpPr>
        <p:spPr>
          <a:xfrm>
            <a:off x="7181853" y="4038600"/>
            <a:ext cx="49875"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2432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Developing with </a:t>
            </a:r>
            <a:r>
              <a:rPr lang="en-US" sz="3600" dirty="0" err="1" smtClean="0">
                <a:solidFill>
                  <a:srgbClr val="0094C3"/>
                </a:solidFill>
                <a:latin typeface="Arial Narrow" pitchFamily="34" charset="0"/>
              </a:rPr>
              <a:t>MongoDB</a:t>
            </a:r>
            <a:r>
              <a:rPr lang="en-US" sz="3600" dirty="0" smtClean="0">
                <a:solidFill>
                  <a:srgbClr val="0094C3"/>
                </a:solidFill>
                <a:latin typeface="Arial Narrow" pitchFamily="34" charset="0"/>
              </a:rPr>
              <a:t> (Contd.)</a:t>
            </a:r>
          </a:p>
        </p:txBody>
      </p:sp>
      <p:sp>
        <p:nvSpPr>
          <p:cNvPr id="7" name="Rounded Rectangle 6"/>
          <p:cNvSpPr/>
          <p:nvPr/>
        </p:nvSpPr>
        <p:spPr>
          <a:xfrm>
            <a:off x="457200" y="1447800"/>
            <a:ext cx="4076700" cy="4514850"/>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0125" lvl="2" indent="-328613" defTabSz="914400" fontAlgn="base">
              <a:spcBef>
                <a:spcPct val="20000"/>
              </a:spcBef>
              <a:spcAft>
                <a:spcPct val="0"/>
              </a:spcAft>
              <a:buClr>
                <a:srgbClr val="C8C500"/>
              </a:buClr>
              <a:buFont typeface="Symbol" pitchFamily="18" charset="2"/>
              <a:buChar char="-"/>
            </a:pPr>
            <a:endParaRPr lang="en-US" altLang="zh-CN" sz="1800" kern="0" dirty="0" smtClean="0">
              <a:solidFill>
                <a:srgbClr val="000000"/>
              </a:solidFill>
            </a:endParaRPr>
          </a:p>
          <a:p>
            <a:pPr marL="1000125" lvl="2" indent="-328613" defTabSz="914400" fontAlgn="base">
              <a:spcBef>
                <a:spcPct val="20000"/>
              </a:spcBef>
              <a:spcAft>
                <a:spcPct val="0"/>
              </a:spcAft>
              <a:buClr>
                <a:srgbClr val="C8C500"/>
              </a:buClr>
            </a:pPr>
            <a:r>
              <a:rPr lang="en-US" altLang="zh-CN" sz="2000" kern="0" dirty="0" smtClean="0">
                <a:solidFill>
                  <a:srgbClr val="000000"/>
                </a:solidFill>
              </a:rPr>
              <a:t>&gt; for(</a:t>
            </a:r>
            <a:r>
              <a:rPr lang="en-US" altLang="zh-CN" sz="2000" kern="0" dirty="0" err="1" smtClean="0">
                <a:solidFill>
                  <a:srgbClr val="000000"/>
                </a:solidFill>
              </a:rPr>
              <a:t>i</a:t>
            </a:r>
            <a:r>
              <a:rPr lang="en-US" altLang="zh-CN" sz="2000" kern="0" dirty="0" smtClean="0">
                <a:solidFill>
                  <a:srgbClr val="000000"/>
                </a:solidFill>
              </a:rPr>
              <a:t>=0; </a:t>
            </a:r>
            <a:r>
              <a:rPr lang="en-US" altLang="zh-CN" sz="2000" kern="0" dirty="0" err="1" smtClean="0">
                <a:solidFill>
                  <a:srgbClr val="000000"/>
                </a:solidFill>
              </a:rPr>
              <a:t>i</a:t>
            </a:r>
            <a:r>
              <a:rPr lang="en-US" altLang="zh-CN" sz="2000" kern="0" dirty="0" smtClean="0">
                <a:solidFill>
                  <a:srgbClr val="000000"/>
                </a:solidFill>
              </a:rPr>
              <a:t>&lt;100; </a:t>
            </a:r>
            <a:r>
              <a:rPr lang="en-US" altLang="zh-CN" sz="2000" kern="0" dirty="0" err="1" smtClean="0">
                <a:solidFill>
                  <a:srgbClr val="000000"/>
                </a:solidFill>
              </a:rPr>
              <a:t>i</a:t>
            </a:r>
            <a:r>
              <a:rPr lang="en-US" altLang="zh-CN" sz="2000" kern="0" dirty="0" smtClean="0">
                <a:solidFill>
                  <a:srgbClr val="000000"/>
                </a:solidFill>
              </a:rPr>
              <a:t>++) { </a:t>
            </a:r>
          </a:p>
          <a:p>
            <a:pPr marL="1000125" lvl="2" indent="-328613" defTabSz="914400" fontAlgn="base">
              <a:spcBef>
                <a:spcPct val="20000"/>
              </a:spcBef>
              <a:spcAft>
                <a:spcPct val="0"/>
              </a:spcAft>
              <a:buClr>
                <a:srgbClr val="C8C500"/>
              </a:buClr>
            </a:pPr>
            <a:r>
              <a:rPr lang="en-US" altLang="zh-CN" sz="2000" kern="0" dirty="0" smtClean="0">
                <a:solidFill>
                  <a:srgbClr val="000000"/>
                </a:solidFill>
              </a:rPr>
              <a:t>... </a:t>
            </a:r>
            <a:r>
              <a:rPr lang="en-US" altLang="zh-CN" sz="2000" kern="0" dirty="0" err="1" smtClean="0">
                <a:solidFill>
                  <a:srgbClr val="000000"/>
                </a:solidFill>
              </a:rPr>
              <a:t>db.c.insert</a:t>
            </a:r>
            <a:r>
              <a:rPr lang="en-US" altLang="zh-CN" sz="2000" kern="0" dirty="0" smtClean="0">
                <a:solidFill>
                  <a:srgbClr val="000000"/>
                </a:solidFill>
              </a:rPr>
              <a:t>({x : </a:t>
            </a:r>
            <a:r>
              <a:rPr lang="en-US" altLang="zh-CN" sz="2000" kern="0" dirty="0" err="1" smtClean="0">
                <a:solidFill>
                  <a:srgbClr val="000000"/>
                </a:solidFill>
              </a:rPr>
              <a:t>i</a:t>
            </a:r>
            <a:r>
              <a:rPr lang="en-US" altLang="zh-CN" sz="2000" kern="0" dirty="0" smtClean="0">
                <a:solidFill>
                  <a:srgbClr val="000000"/>
                </a:solidFill>
              </a:rPr>
              <a:t>});</a:t>
            </a:r>
          </a:p>
          <a:p>
            <a:pPr marL="1000125" lvl="2" indent="-328613" defTabSz="914400" fontAlgn="base">
              <a:spcBef>
                <a:spcPct val="20000"/>
              </a:spcBef>
              <a:spcAft>
                <a:spcPct val="0"/>
              </a:spcAft>
              <a:buClr>
                <a:srgbClr val="C8C500"/>
              </a:buClr>
            </a:pPr>
            <a:r>
              <a:rPr lang="en-US" altLang="zh-CN" sz="2000" kern="0" dirty="0" smtClean="0">
                <a:solidFill>
                  <a:srgbClr val="000000"/>
                </a:solidFill>
              </a:rPr>
              <a:t>... }</a:t>
            </a:r>
          </a:p>
          <a:p>
            <a:pPr marL="1000125" lvl="2" indent="-328613" defTabSz="914400" fontAlgn="base">
              <a:spcBef>
                <a:spcPct val="20000"/>
              </a:spcBef>
              <a:spcAft>
                <a:spcPct val="0"/>
              </a:spcAft>
              <a:buClr>
                <a:srgbClr val="C8C500"/>
              </a:buClr>
            </a:pPr>
            <a:r>
              <a:rPr lang="en-US" altLang="zh-CN" sz="2000" kern="0" dirty="0" smtClean="0">
                <a:solidFill>
                  <a:srgbClr val="000000"/>
                </a:solidFill>
              </a:rPr>
              <a:t>&gt; </a:t>
            </a:r>
            <a:r>
              <a:rPr lang="en-US" altLang="zh-CN" sz="2000" kern="0" dirty="0" err="1" smtClean="0">
                <a:solidFill>
                  <a:srgbClr val="000000"/>
                </a:solidFill>
              </a:rPr>
              <a:t>var</a:t>
            </a:r>
            <a:r>
              <a:rPr lang="en-US" altLang="zh-CN" sz="2000" kern="0" dirty="0" smtClean="0">
                <a:solidFill>
                  <a:srgbClr val="000000"/>
                </a:solidFill>
              </a:rPr>
              <a:t> cursor = </a:t>
            </a:r>
            <a:r>
              <a:rPr lang="en-US" altLang="zh-CN" sz="2000" kern="0" dirty="0" err="1" smtClean="0">
                <a:solidFill>
                  <a:srgbClr val="000000"/>
                </a:solidFill>
              </a:rPr>
              <a:t>db.collection.find</a:t>
            </a:r>
            <a:r>
              <a:rPr lang="en-US" altLang="zh-CN" sz="2000" kern="0" dirty="0" smtClean="0">
                <a:solidFill>
                  <a:srgbClr val="000000"/>
                </a:solidFill>
              </a:rPr>
              <a:t>();</a:t>
            </a:r>
          </a:p>
          <a:p>
            <a:pPr marL="1000125" lvl="2" indent="-328613" defTabSz="914400" fontAlgn="base">
              <a:spcBef>
                <a:spcPct val="20000"/>
              </a:spcBef>
              <a:spcAft>
                <a:spcPct val="0"/>
              </a:spcAft>
              <a:buFont typeface="Symbol" pitchFamily="18" charset="2"/>
              <a:buChar char="-"/>
            </a:pPr>
            <a:r>
              <a:rPr lang="en-US" altLang="zh-CN" sz="2000" kern="0" dirty="0" smtClean="0">
                <a:solidFill>
                  <a:srgbClr val="000000"/>
                </a:solidFill>
              </a:rPr>
              <a:t>&gt; while (</a:t>
            </a:r>
            <a:r>
              <a:rPr lang="en-US" altLang="zh-CN" sz="2000" kern="0" dirty="0" err="1" smtClean="0">
                <a:solidFill>
                  <a:srgbClr val="000000"/>
                </a:solidFill>
              </a:rPr>
              <a:t>cursor.hasNext</a:t>
            </a:r>
            <a:r>
              <a:rPr lang="en-US" altLang="zh-CN" sz="2000" kern="0" dirty="0" smtClean="0">
                <a:solidFill>
                  <a:srgbClr val="000000"/>
                </a:solidFill>
              </a:rPr>
              <a:t>()) {</a:t>
            </a:r>
          </a:p>
          <a:p>
            <a:pPr marL="1000125" lvl="2" indent="-328613" defTabSz="914400" fontAlgn="base">
              <a:spcBef>
                <a:spcPct val="20000"/>
              </a:spcBef>
              <a:spcAft>
                <a:spcPct val="0"/>
              </a:spcAft>
              <a:buFont typeface="Symbol" pitchFamily="18" charset="2"/>
              <a:buChar char="-"/>
            </a:pPr>
            <a:r>
              <a:rPr lang="en-US" altLang="zh-CN" sz="2000" kern="0" dirty="0" smtClean="0">
                <a:solidFill>
                  <a:srgbClr val="000000"/>
                </a:solidFill>
              </a:rPr>
              <a:t>... </a:t>
            </a:r>
            <a:r>
              <a:rPr lang="en-US" altLang="zh-CN" sz="2000" kern="0" dirty="0" err="1" smtClean="0">
                <a:solidFill>
                  <a:srgbClr val="000000"/>
                </a:solidFill>
              </a:rPr>
              <a:t>obj</a:t>
            </a:r>
            <a:r>
              <a:rPr lang="en-US" altLang="zh-CN" sz="2000" kern="0" dirty="0" smtClean="0">
                <a:solidFill>
                  <a:srgbClr val="000000"/>
                </a:solidFill>
              </a:rPr>
              <a:t> = </a:t>
            </a:r>
            <a:r>
              <a:rPr lang="en-US" altLang="zh-CN" sz="2000" kern="0" dirty="0" err="1" smtClean="0">
                <a:solidFill>
                  <a:srgbClr val="000000"/>
                </a:solidFill>
              </a:rPr>
              <a:t>cursor.next</a:t>
            </a:r>
            <a:r>
              <a:rPr lang="en-US" altLang="zh-CN" sz="2000" kern="0" dirty="0" smtClean="0">
                <a:solidFill>
                  <a:srgbClr val="000000"/>
                </a:solidFill>
              </a:rPr>
              <a:t>();</a:t>
            </a:r>
          </a:p>
          <a:p>
            <a:pPr marL="1000125" lvl="2" indent="-328613" defTabSz="914400" fontAlgn="base">
              <a:spcBef>
                <a:spcPct val="20000"/>
              </a:spcBef>
              <a:spcAft>
                <a:spcPct val="0"/>
              </a:spcAft>
              <a:buFont typeface="Symbol" pitchFamily="18" charset="2"/>
              <a:buChar char="-"/>
            </a:pPr>
            <a:r>
              <a:rPr lang="en-US" altLang="zh-CN" sz="2000" kern="0" dirty="0" smtClean="0">
                <a:solidFill>
                  <a:srgbClr val="000000"/>
                </a:solidFill>
              </a:rPr>
              <a:t>... // do stuff</a:t>
            </a:r>
          </a:p>
          <a:p>
            <a:pPr marL="1000125" lvl="2" indent="-328613" defTabSz="914400" fontAlgn="base">
              <a:spcBef>
                <a:spcPct val="20000"/>
              </a:spcBef>
              <a:spcAft>
                <a:spcPct val="0"/>
              </a:spcAft>
              <a:buFont typeface="Symbol" pitchFamily="18" charset="2"/>
              <a:buChar char="-"/>
            </a:pPr>
            <a:r>
              <a:rPr lang="en-US" altLang="zh-CN" sz="2000" kern="0" dirty="0" smtClean="0">
                <a:solidFill>
                  <a:srgbClr val="000000"/>
                </a:solidFill>
              </a:rPr>
              <a:t>... }</a:t>
            </a:r>
          </a:p>
          <a:p>
            <a:pPr algn="ctr"/>
            <a:endParaRPr lang="en-US" sz="2400" dirty="0" err="1" smtClean="0">
              <a:solidFill>
                <a:schemeClr val="tx2">
                  <a:lumMod val="50000"/>
                </a:schemeClr>
              </a:solidFill>
            </a:endParaRPr>
          </a:p>
        </p:txBody>
      </p:sp>
      <p:sp>
        <p:nvSpPr>
          <p:cNvPr id="8" name="Rounded Rectangle 7"/>
          <p:cNvSpPr/>
          <p:nvPr/>
        </p:nvSpPr>
        <p:spPr>
          <a:xfrm>
            <a:off x="5048250" y="1428750"/>
            <a:ext cx="4114800" cy="4514850"/>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0125" lvl="2" indent="-328613" defTabSz="914400" fontAlgn="base">
              <a:lnSpc>
                <a:spcPct val="85000"/>
              </a:lnSpc>
              <a:spcBef>
                <a:spcPct val="20000"/>
              </a:spcBef>
              <a:spcAft>
                <a:spcPct val="0"/>
              </a:spcAft>
              <a:buClr>
                <a:srgbClr val="C8C500"/>
              </a:buClr>
            </a:pPr>
            <a:r>
              <a:rPr lang="en-US" altLang="zh-CN" sz="2000" kern="0" dirty="0" smtClean="0">
                <a:solidFill>
                  <a:srgbClr val="000000"/>
                </a:solidFill>
              </a:rPr>
              <a:t>&gt; </a:t>
            </a:r>
            <a:r>
              <a:rPr lang="en-US" altLang="zh-CN" sz="2000" kern="0" dirty="0" err="1" smtClean="0">
                <a:solidFill>
                  <a:srgbClr val="000000"/>
                </a:solidFill>
              </a:rPr>
              <a:t>var</a:t>
            </a:r>
            <a:r>
              <a:rPr lang="en-US" altLang="zh-CN" sz="2000" kern="0" dirty="0" smtClean="0">
                <a:solidFill>
                  <a:srgbClr val="000000"/>
                </a:solidFill>
              </a:rPr>
              <a:t> cursor = </a:t>
            </a:r>
            <a:r>
              <a:rPr lang="en-US" altLang="zh-CN" sz="2000" kern="0" dirty="0" err="1" smtClean="0">
                <a:solidFill>
                  <a:srgbClr val="000000"/>
                </a:solidFill>
              </a:rPr>
              <a:t>db.people.find</a:t>
            </a:r>
            <a:r>
              <a:rPr lang="en-US" altLang="zh-CN" sz="2000" kern="0" dirty="0" smtClean="0">
                <a:solidFill>
                  <a:srgbClr val="000000"/>
                </a:solidFill>
              </a:rPr>
              <a:t>();</a:t>
            </a:r>
          </a:p>
          <a:p>
            <a:pPr marL="1000125" lvl="2" indent="-328613" defTabSz="914400" fontAlgn="base">
              <a:lnSpc>
                <a:spcPct val="85000"/>
              </a:lnSpc>
              <a:spcBef>
                <a:spcPct val="20000"/>
              </a:spcBef>
              <a:spcAft>
                <a:spcPct val="0"/>
              </a:spcAft>
              <a:buClr>
                <a:srgbClr val="C8C500"/>
              </a:buClr>
            </a:pPr>
            <a:r>
              <a:rPr lang="en-US" altLang="zh-CN" sz="2000" kern="0" dirty="0" smtClean="0">
                <a:solidFill>
                  <a:srgbClr val="000000"/>
                </a:solidFill>
              </a:rPr>
              <a:t>&gt; </a:t>
            </a:r>
            <a:r>
              <a:rPr lang="en-US" altLang="zh-CN" sz="2000" kern="0" dirty="0" err="1" smtClean="0">
                <a:solidFill>
                  <a:srgbClr val="000000"/>
                </a:solidFill>
              </a:rPr>
              <a:t>cursor.forEach</a:t>
            </a:r>
            <a:r>
              <a:rPr lang="en-US" altLang="zh-CN" sz="2000" kern="0" dirty="0" smtClean="0">
                <a:solidFill>
                  <a:srgbClr val="000000"/>
                </a:solidFill>
              </a:rPr>
              <a:t>(function(x) {</a:t>
            </a:r>
          </a:p>
          <a:p>
            <a:pPr marL="1000125" lvl="2" indent="-328613" defTabSz="914400" fontAlgn="base">
              <a:lnSpc>
                <a:spcPct val="85000"/>
              </a:lnSpc>
              <a:spcBef>
                <a:spcPct val="20000"/>
              </a:spcBef>
              <a:spcAft>
                <a:spcPct val="0"/>
              </a:spcAft>
              <a:buClr>
                <a:srgbClr val="C8C500"/>
              </a:buClr>
            </a:pPr>
            <a:r>
              <a:rPr lang="en-US" altLang="zh-CN" sz="2000" kern="0" dirty="0" smtClean="0">
                <a:solidFill>
                  <a:srgbClr val="000000"/>
                </a:solidFill>
              </a:rPr>
              <a:t>... print(x.name);</a:t>
            </a:r>
          </a:p>
          <a:p>
            <a:pPr marL="1000125" lvl="2" indent="-328613" defTabSz="914400" fontAlgn="base">
              <a:lnSpc>
                <a:spcPct val="85000"/>
              </a:lnSpc>
              <a:spcBef>
                <a:spcPct val="20000"/>
              </a:spcBef>
              <a:spcAft>
                <a:spcPct val="0"/>
              </a:spcAft>
              <a:buClr>
                <a:srgbClr val="C8C500"/>
              </a:buClr>
            </a:pPr>
            <a:r>
              <a:rPr lang="en-US" altLang="zh-CN" sz="2000" kern="0" dirty="0" smtClean="0">
                <a:solidFill>
                  <a:srgbClr val="000000"/>
                </a:solidFill>
              </a:rPr>
              <a:t>... });</a:t>
            </a:r>
          </a:p>
          <a:p>
            <a:pPr marL="1000125" lvl="2" indent="-328613" defTabSz="914400" fontAlgn="base">
              <a:lnSpc>
                <a:spcPct val="85000"/>
              </a:lnSpc>
              <a:spcBef>
                <a:spcPct val="20000"/>
              </a:spcBef>
              <a:spcAft>
                <a:spcPct val="0"/>
              </a:spcAft>
              <a:buClr>
                <a:srgbClr val="C8C500"/>
              </a:buClr>
            </a:pPr>
            <a:r>
              <a:rPr lang="en-US" altLang="zh-CN" sz="2000" kern="0" dirty="0" err="1" smtClean="0">
                <a:solidFill>
                  <a:srgbClr val="000000"/>
                </a:solidFill>
              </a:rPr>
              <a:t>adam</a:t>
            </a:r>
            <a:endParaRPr lang="en-US" altLang="zh-CN" sz="2000" kern="0" dirty="0" smtClean="0">
              <a:solidFill>
                <a:srgbClr val="000000"/>
              </a:solidFill>
            </a:endParaRPr>
          </a:p>
          <a:p>
            <a:pPr marL="1000125" lvl="2" indent="-328613" defTabSz="914400" fontAlgn="base">
              <a:lnSpc>
                <a:spcPct val="85000"/>
              </a:lnSpc>
              <a:spcBef>
                <a:spcPct val="20000"/>
              </a:spcBef>
              <a:spcAft>
                <a:spcPct val="0"/>
              </a:spcAft>
              <a:buClr>
                <a:srgbClr val="C8C500"/>
              </a:buClr>
            </a:pPr>
            <a:r>
              <a:rPr lang="en-US" altLang="zh-CN" sz="2000" kern="0" dirty="0" smtClean="0">
                <a:solidFill>
                  <a:srgbClr val="000000"/>
                </a:solidFill>
              </a:rPr>
              <a:t>matt</a:t>
            </a:r>
          </a:p>
          <a:p>
            <a:pPr marL="1000125" lvl="2" indent="-328613" defTabSz="914400" fontAlgn="base">
              <a:lnSpc>
                <a:spcPct val="85000"/>
              </a:lnSpc>
              <a:spcBef>
                <a:spcPct val="20000"/>
              </a:spcBef>
              <a:spcAft>
                <a:spcPct val="0"/>
              </a:spcAft>
              <a:buClr>
                <a:srgbClr val="C8C500"/>
              </a:buClr>
            </a:pPr>
            <a:r>
              <a:rPr lang="en-US" altLang="zh-CN" sz="2000" kern="0" dirty="0" err="1" smtClean="0">
                <a:solidFill>
                  <a:srgbClr val="000000"/>
                </a:solidFill>
              </a:rPr>
              <a:t>zak</a:t>
            </a:r>
            <a:endParaRPr lang="zh-CN" altLang="en-US" sz="2000" kern="0" dirty="0" smtClean="0">
              <a:solidFill>
                <a:srgbClr val="000000"/>
              </a:solidFill>
            </a:endParaRPr>
          </a:p>
          <a:p>
            <a:pPr algn="ctr"/>
            <a:endParaRPr lang="en-US" sz="2400" dirty="0" err="1" smtClean="0">
              <a:solidFill>
                <a:schemeClr val="tx2">
                  <a:lumMod val="50000"/>
                </a:schemeClr>
              </a:solidFill>
            </a:endParaRPr>
          </a:p>
        </p:txBody>
      </p:sp>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25346"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Developing with </a:t>
            </a:r>
            <a:r>
              <a:rPr lang="en-US" sz="3600" dirty="0" err="1" smtClean="0">
                <a:solidFill>
                  <a:srgbClr val="0094C3"/>
                </a:solidFill>
                <a:latin typeface="Arial Narrow" pitchFamily="34" charset="0"/>
              </a:rPr>
              <a:t>MongoDB</a:t>
            </a:r>
            <a:r>
              <a:rPr lang="en-US" sz="3600" dirty="0" smtClean="0">
                <a:solidFill>
                  <a:srgbClr val="0094C3"/>
                </a:solidFill>
                <a:latin typeface="Arial Narrow" pitchFamily="34" charset="0"/>
              </a:rPr>
              <a:t> (Contd.) </a:t>
            </a:r>
          </a:p>
        </p:txBody>
      </p:sp>
      <p:graphicFrame>
        <p:nvGraphicFramePr>
          <p:cNvPr id="6" name="Diagram 5"/>
          <p:cNvGraphicFramePr/>
          <p:nvPr/>
        </p:nvGraphicFramePr>
        <p:xfrm>
          <a:off x="762000" y="1333501"/>
          <a:ext cx="8591550" cy="46451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2637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Developing with </a:t>
            </a:r>
            <a:r>
              <a:rPr lang="en-US" sz="3600" dirty="0" err="1" smtClean="0">
                <a:solidFill>
                  <a:srgbClr val="0094C3"/>
                </a:solidFill>
                <a:latin typeface="Arial Narrow" pitchFamily="34" charset="0"/>
              </a:rPr>
              <a:t>MongoDB</a:t>
            </a:r>
            <a:r>
              <a:rPr lang="en-US" sz="3600" dirty="0" smtClean="0">
                <a:solidFill>
                  <a:srgbClr val="0094C3"/>
                </a:solidFill>
                <a:latin typeface="Arial Narrow" pitchFamily="34" charset="0"/>
              </a:rPr>
              <a:t> (Contd.)</a:t>
            </a:r>
          </a:p>
        </p:txBody>
      </p:sp>
      <p:sp>
        <p:nvSpPr>
          <p:cNvPr id="6" name="Rounded Rectangle 5"/>
          <p:cNvSpPr/>
          <p:nvPr/>
        </p:nvSpPr>
        <p:spPr>
          <a:xfrm>
            <a:off x="457200" y="1447800"/>
            <a:ext cx="4076700" cy="4514850"/>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0125" lvl="2" indent="-328613" defTabSz="914400" fontAlgn="base">
              <a:spcBef>
                <a:spcPct val="20000"/>
              </a:spcBef>
              <a:spcAft>
                <a:spcPct val="0"/>
              </a:spcAft>
              <a:buClr>
                <a:srgbClr val="C8C500"/>
              </a:buClr>
              <a:buFont typeface="Symbol" pitchFamily="18" charset="2"/>
              <a:buChar char="-"/>
            </a:pPr>
            <a:endParaRPr lang="en-US" altLang="zh-CN" sz="1800" kern="0" dirty="0" smtClean="0">
              <a:solidFill>
                <a:srgbClr val="000000"/>
              </a:solidFill>
            </a:endParaRPr>
          </a:p>
          <a:p>
            <a:pPr marL="1000125" lvl="2" indent="-328613" defTabSz="914400" fontAlgn="base">
              <a:spcBef>
                <a:spcPct val="20000"/>
              </a:spcBef>
              <a:spcAft>
                <a:spcPct val="0"/>
              </a:spcAft>
              <a:buClr>
                <a:srgbClr val="C8C500"/>
              </a:buClr>
            </a:pPr>
            <a:r>
              <a:rPr lang="en-US" altLang="zh-CN" sz="2000" kern="0" dirty="0" smtClean="0">
                <a:solidFill>
                  <a:srgbClr val="000000"/>
                </a:solidFill>
              </a:rPr>
              <a:t>cursor = </a:t>
            </a:r>
            <a:r>
              <a:rPr lang="en-US" altLang="zh-CN" sz="2000" kern="0" dirty="0" err="1" smtClean="0">
                <a:solidFill>
                  <a:srgbClr val="000000"/>
                </a:solidFill>
              </a:rPr>
              <a:t>db.foo.find</a:t>
            </a:r>
            <a:r>
              <a:rPr lang="en-US" altLang="zh-CN" sz="2000" kern="0" dirty="0" smtClean="0">
                <a:solidFill>
                  <a:srgbClr val="000000"/>
                </a:solidFill>
              </a:rPr>
              <a:t>();</a:t>
            </a:r>
          </a:p>
          <a:p>
            <a:pPr marL="1000125" lvl="2" indent="-328613" defTabSz="914400" fontAlgn="base">
              <a:spcBef>
                <a:spcPct val="20000"/>
              </a:spcBef>
              <a:spcAft>
                <a:spcPct val="0"/>
              </a:spcAft>
              <a:buClr>
                <a:srgbClr val="C8C500"/>
              </a:buClr>
            </a:pPr>
            <a:r>
              <a:rPr lang="en-US" altLang="zh-CN" sz="2000" kern="0" dirty="0" smtClean="0">
                <a:solidFill>
                  <a:srgbClr val="000000"/>
                </a:solidFill>
              </a:rPr>
              <a:t>while (</a:t>
            </a:r>
            <a:r>
              <a:rPr lang="en-US" altLang="zh-CN" sz="2000" kern="0" dirty="0" err="1" smtClean="0">
                <a:solidFill>
                  <a:srgbClr val="000000"/>
                </a:solidFill>
              </a:rPr>
              <a:t>cursor.hasNext</a:t>
            </a:r>
            <a:r>
              <a:rPr lang="en-US" altLang="zh-CN" sz="2000" kern="0" dirty="0" smtClean="0">
                <a:solidFill>
                  <a:srgbClr val="000000"/>
                </a:solidFill>
              </a:rPr>
              <a:t>()) {</a:t>
            </a:r>
          </a:p>
          <a:p>
            <a:pPr marL="1000125" lvl="2" indent="-328613" defTabSz="914400" fontAlgn="base">
              <a:spcBef>
                <a:spcPct val="20000"/>
              </a:spcBef>
              <a:spcAft>
                <a:spcPct val="0"/>
              </a:spcAft>
              <a:buClr>
                <a:srgbClr val="C8C500"/>
              </a:buClr>
            </a:pPr>
            <a:r>
              <a:rPr lang="en-US" altLang="zh-CN" sz="2000" kern="0" dirty="0" smtClean="0">
                <a:solidFill>
                  <a:srgbClr val="000000"/>
                </a:solidFill>
              </a:rPr>
              <a:t>  </a:t>
            </a:r>
            <a:r>
              <a:rPr lang="en-US" altLang="zh-CN" sz="2000" kern="0" dirty="0" err="1" smtClean="0">
                <a:solidFill>
                  <a:srgbClr val="000000"/>
                </a:solidFill>
              </a:rPr>
              <a:t>var</a:t>
            </a:r>
            <a:r>
              <a:rPr lang="en-US" altLang="zh-CN" sz="2000" kern="0" dirty="0" smtClean="0">
                <a:solidFill>
                  <a:srgbClr val="000000"/>
                </a:solidFill>
              </a:rPr>
              <a:t> doc = </a:t>
            </a:r>
            <a:r>
              <a:rPr lang="en-US" altLang="zh-CN" sz="2000" kern="0" dirty="0" err="1" smtClean="0">
                <a:solidFill>
                  <a:srgbClr val="000000"/>
                </a:solidFill>
              </a:rPr>
              <a:t>cursor.next</a:t>
            </a:r>
            <a:r>
              <a:rPr lang="en-US" altLang="zh-CN" sz="2000" kern="0" dirty="0" smtClean="0">
                <a:solidFill>
                  <a:srgbClr val="000000"/>
                </a:solidFill>
              </a:rPr>
              <a:t>();</a:t>
            </a:r>
          </a:p>
          <a:p>
            <a:pPr marL="1000125" lvl="2" indent="-328613" defTabSz="914400" fontAlgn="base">
              <a:spcBef>
                <a:spcPct val="20000"/>
              </a:spcBef>
              <a:spcAft>
                <a:spcPct val="0"/>
              </a:spcAft>
              <a:buClr>
                <a:srgbClr val="C8C500"/>
              </a:buClr>
            </a:pPr>
            <a:r>
              <a:rPr lang="en-US" altLang="zh-CN" sz="2000" kern="0" dirty="0" smtClean="0">
                <a:solidFill>
                  <a:srgbClr val="000000"/>
                </a:solidFill>
              </a:rPr>
              <a:t>  doc = process(doc);</a:t>
            </a:r>
          </a:p>
          <a:p>
            <a:pPr marL="1000125" lvl="2" indent="-328613" defTabSz="914400" fontAlgn="base">
              <a:spcBef>
                <a:spcPct val="20000"/>
              </a:spcBef>
              <a:spcAft>
                <a:spcPct val="0"/>
              </a:spcAft>
              <a:buClr>
                <a:srgbClr val="C8C500"/>
              </a:buClr>
            </a:pPr>
            <a:r>
              <a:rPr lang="en-US" altLang="zh-CN" sz="2000" kern="0" dirty="0" smtClean="0">
                <a:solidFill>
                  <a:srgbClr val="000000"/>
                </a:solidFill>
              </a:rPr>
              <a:t>  </a:t>
            </a:r>
            <a:r>
              <a:rPr lang="en-US" altLang="zh-CN" sz="2000" kern="0" dirty="0" err="1" smtClean="0">
                <a:solidFill>
                  <a:srgbClr val="000000"/>
                </a:solidFill>
              </a:rPr>
              <a:t>db.foo.save</a:t>
            </a:r>
            <a:r>
              <a:rPr lang="en-US" altLang="zh-CN" sz="2000" kern="0" dirty="0" smtClean="0">
                <a:solidFill>
                  <a:srgbClr val="000000"/>
                </a:solidFill>
              </a:rPr>
              <a:t>(doc);</a:t>
            </a:r>
          </a:p>
          <a:p>
            <a:pPr marL="1000125" lvl="2" indent="-328613" defTabSz="914400" fontAlgn="base">
              <a:spcBef>
                <a:spcPct val="20000"/>
              </a:spcBef>
              <a:spcAft>
                <a:spcPct val="0"/>
              </a:spcAft>
              <a:buClr>
                <a:srgbClr val="C8C500"/>
              </a:buClr>
            </a:pPr>
            <a:r>
              <a:rPr lang="en-US" altLang="zh-CN" sz="2000" kern="0" dirty="0" smtClean="0">
                <a:solidFill>
                  <a:srgbClr val="000000"/>
                </a:solidFill>
              </a:rPr>
              <a:t>}</a:t>
            </a:r>
          </a:p>
          <a:p>
            <a:pPr algn="ctr"/>
            <a:endParaRPr lang="en-US" sz="2400" dirty="0" err="1" smtClean="0">
              <a:solidFill>
                <a:schemeClr val="tx2">
                  <a:lumMod val="50000"/>
                </a:schemeClr>
              </a:solidFill>
            </a:endParaRPr>
          </a:p>
        </p:txBody>
      </p:sp>
      <p:grpSp>
        <p:nvGrpSpPr>
          <p:cNvPr id="7" name="Group 7"/>
          <p:cNvGrpSpPr>
            <a:grpSpLocks/>
          </p:cNvGrpSpPr>
          <p:nvPr/>
        </p:nvGrpSpPr>
        <p:grpSpPr bwMode="auto">
          <a:xfrm>
            <a:off x="5822950" y="1360450"/>
            <a:ext cx="3130550" cy="2182849"/>
            <a:chOff x="3021" y="1654"/>
            <a:chExt cx="2565" cy="2083"/>
          </a:xfrm>
        </p:grpSpPr>
        <p:pic>
          <p:nvPicPr>
            <p:cNvPr id="8" name="Picture 5"/>
            <p:cNvPicPr>
              <a:picLocks noChangeAspect="1" noChangeArrowheads="1"/>
            </p:cNvPicPr>
            <p:nvPr/>
          </p:nvPicPr>
          <p:blipFill>
            <a:blip r:embed="rId5" cstate="print"/>
            <a:srcRect/>
            <a:stretch>
              <a:fillRect/>
            </a:stretch>
          </p:blipFill>
          <p:spPr bwMode="auto">
            <a:xfrm>
              <a:off x="3021" y="1654"/>
              <a:ext cx="2565" cy="754"/>
            </a:xfrm>
            <a:prstGeom prst="rect">
              <a:avLst/>
            </a:prstGeom>
            <a:noFill/>
            <a:ln w="38100">
              <a:noFill/>
              <a:miter lim="800000"/>
              <a:headEnd/>
              <a:tailEnd/>
            </a:ln>
          </p:spPr>
        </p:pic>
        <p:pic>
          <p:nvPicPr>
            <p:cNvPr id="9" name="Picture 6"/>
            <p:cNvPicPr>
              <a:picLocks noChangeAspect="1" noChangeArrowheads="1"/>
            </p:cNvPicPr>
            <p:nvPr/>
          </p:nvPicPr>
          <p:blipFill>
            <a:blip r:embed="rId6" cstate="print"/>
            <a:srcRect/>
            <a:stretch>
              <a:fillRect/>
            </a:stretch>
          </p:blipFill>
          <p:spPr bwMode="auto">
            <a:xfrm>
              <a:off x="3021" y="2408"/>
              <a:ext cx="2565" cy="1329"/>
            </a:xfrm>
            <a:prstGeom prst="rect">
              <a:avLst/>
            </a:prstGeom>
            <a:noFill/>
            <a:ln w="38100">
              <a:noFill/>
              <a:miter lim="800000"/>
              <a:headEnd/>
              <a:tailEnd/>
            </a:ln>
          </p:spPr>
        </p:pic>
      </p:grpSp>
      <p:grpSp>
        <p:nvGrpSpPr>
          <p:cNvPr id="10" name="Group 10"/>
          <p:cNvGrpSpPr>
            <a:grpSpLocks/>
          </p:cNvGrpSpPr>
          <p:nvPr/>
        </p:nvGrpSpPr>
        <p:grpSpPr bwMode="auto">
          <a:xfrm>
            <a:off x="5938044" y="3878409"/>
            <a:ext cx="2996406" cy="2084241"/>
            <a:chOff x="2401" y="1534"/>
            <a:chExt cx="3359" cy="2166"/>
          </a:xfrm>
        </p:grpSpPr>
        <p:pic>
          <p:nvPicPr>
            <p:cNvPr id="11" name="Picture 8"/>
            <p:cNvPicPr>
              <a:picLocks noChangeAspect="1" noChangeArrowheads="1"/>
            </p:cNvPicPr>
            <p:nvPr/>
          </p:nvPicPr>
          <p:blipFill>
            <a:blip r:embed="rId7" cstate="print"/>
            <a:srcRect/>
            <a:stretch>
              <a:fillRect/>
            </a:stretch>
          </p:blipFill>
          <p:spPr bwMode="auto">
            <a:xfrm>
              <a:off x="2401" y="1534"/>
              <a:ext cx="3359" cy="744"/>
            </a:xfrm>
            <a:prstGeom prst="rect">
              <a:avLst/>
            </a:prstGeom>
            <a:noFill/>
            <a:ln w="38100">
              <a:noFill/>
              <a:miter lim="800000"/>
              <a:headEnd/>
              <a:tailEnd/>
            </a:ln>
          </p:spPr>
        </p:pic>
        <p:pic>
          <p:nvPicPr>
            <p:cNvPr id="12" name="Picture 9"/>
            <p:cNvPicPr>
              <a:picLocks noChangeAspect="1" noChangeArrowheads="1"/>
            </p:cNvPicPr>
            <p:nvPr/>
          </p:nvPicPr>
          <p:blipFill>
            <a:blip r:embed="rId8" cstate="print"/>
            <a:srcRect/>
            <a:stretch>
              <a:fillRect/>
            </a:stretch>
          </p:blipFill>
          <p:spPr bwMode="auto">
            <a:xfrm>
              <a:off x="2401" y="2673"/>
              <a:ext cx="3359" cy="1027"/>
            </a:xfrm>
            <a:prstGeom prst="rect">
              <a:avLst/>
            </a:prstGeom>
            <a:noFill/>
            <a:ln w="38100">
              <a:noFill/>
              <a:miter lim="800000"/>
              <a:headEnd/>
              <a:tailEnd/>
            </a:ln>
          </p:spPr>
        </p:pic>
      </p:grpSp>
    </p:spTree>
    <p:extLst>
      <p:ext uri="{BB962C8B-B14F-4D97-AF65-F5344CB8AC3E}">
        <p14:creationId xmlns="" xmlns:p14="http://schemas.microsoft.com/office/powerpoint/2010/main" val="111440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827394"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Summary</a:t>
            </a:r>
          </a:p>
        </p:txBody>
      </p:sp>
      <p:graphicFrame>
        <p:nvGraphicFramePr>
          <p:cNvPr id="20" name="Diagram 19"/>
          <p:cNvGraphicFramePr/>
          <p:nvPr/>
        </p:nvGraphicFramePr>
        <p:xfrm>
          <a:off x="1593850" y="1284816"/>
          <a:ext cx="6604000" cy="4402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solidFill>
            <a:srgbClr val="FFFFFF">
              <a:alpha val="0"/>
            </a:srgbClr>
          </a:solidFill>
          <a:ln>
            <a:miter lim="800000"/>
            <a:headEnd/>
            <a:tailEnd/>
          </a:ln>
        </p:spPr>
        <p:txBody>
          <a:bodyPr vert="horz" wrap="square" lIns="0" tIns="89852" rIns="89852" bIns="89852" numCol="1" anchor="ctr" anchorCtr="0" compatLnSpc="1">
            <a:prstTxWarp prst="textNoShape">
              <a:avLst/>
            </a:prstTxWarp>
          </a:bodyPr>
          <a:lstStyle/>
          <a:p>
            <a:pPr eaLnBrk="1" hangingPunct="1">
              <a:buClr>
                <a:schemeClr val="accent2"/>
              </a:buClr>
              <a:buSzPct val="80000"/>
            </a:pPr>
            <a:r>
              <a:rPr lang="en-US" dirty="0" smtClean="0">
                <a:latin typeface="Arial Narrow" pitchFamily="34" charset="0"/>
              </a:rPr>
              <a:t>Module at a Glance</a:t>
            </a:r>
          </a:p>
        </p:txBody>
      </p:sp>
      <p:graphicFrame>
        <p:nvGraphicFramePr>
          <p:cNvPr id="4" name="Table 3"/>
          <p:cNvGraphicFramePr>
            <a:graphicFrameLocks noGrp="1"/>
          </p:cNvGraphicFramePr>
          <p:nvPr/>
        </p:nvGraphicFramePr>
        <p:xfrm>
          <a:off x="848430" y="1196752"/>
          <a:ext cx="8353160" cy="3930847"/>
        </p:xfrm>
        <a:graphic>
          <a:graphicData uri="http://schemas.openxmlformats.org/drawingml/2006/table">
            <a:tbl>
              <a:tblPr firstCol="1" bandRow="1">
                <a:tableStyleId>{7DF18680-E054-41AD-8BC1-D1AEF772440D}</a:tableStyleId>
              </a:tblPr>
              <a:tblGrid>
                <a:gridCol w="3030068"/>
                <a:gridCol w="5323092"/>
              </a:tblGrid>
              <a:tr h="559457">
                <a:tc>
                  <a:txBody>
                    <a:bodyPr/>
                    <a:lstStyle/>
                    <a:p>
                      <a:pPr marL="0" marR="0">
                        <a:spcBef>
                          <a:spcPts val="0"/>
                        </a:spcBef>
                        <a:spcAft>
                          <a:spcPts val="0"/>
                        </a:spcAft>
                      </a:pPr>
                      <a:r>
                        <a:rPr lang="nl-NL" sz="1800" dirty="0"/>
                        <a:t>Target </a:t>
                      </a:r>
                      <a:r>
                        <a:rPr lang="nl-NL" sz="1800" dirty="0" smtClean="0"/>
                        <a:t> Audience</a:t>
                      </a:r>
                      <a:r>
                        <a:rPr lang="nl-NL" sz="1800" dirty="0"/>
                        <a:t>: </a:t>
                      </a:r>
                      <a:endParaRPr lang="en-US" sz="2400" b="1" dirty="0">
                        <a:latin typeface="+mj-lt"/>
                        <a:ea typeface="Calibri"/>
                        <a:cs typeface="Times New Roman"/>
                      </a:endParaRPr>
                    </a:p>
                  </a:txBody>
                  <a:tcPr marL="71138" marR="71138"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Course Level: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Basic</a:t>
                      </a:r>
                      <a:endParaRPr lang="en-US" sz="2400" i="1" dirty="0">
                        <a:solidFill>
                          <a:srgbClr val="2E2E2E"/>
                        </a:solidFill>
                        <a:latin typeface="+mj-lt"/>
                        <a:ea typeface="Calibri"/>
                        <a:cs typeface="Times New Roman"/>
                      </a:endParaRPr>
                    </a:p>
                  </a:txBody>
                  <a:tcPr marL="71138" marR="71138" marT="0" marB="0" anchor="ctr"/>
                </a:tc>
              </a:tr>
              <a:tr h="727162">
                <a:tc>
                  <a:txBody>
                    <a:bodyPr/>
                    <a:lstStyle/>
                    <a:p>
                      <a:pPr marL="0" marR="0">
                        <a:spcBef>
                          <a:spcPts val="0"/>
                        </a:spcBef>
                        <a:spcAft>
                          <a:spcPts val="0"/>
                        </a:spcAft>
                      </a:pPr>
                      <a:r>
                        <a:rPr lang="nl-NL" sz="1800" dirty="0"/>
                        <a:t>Duration (in hours):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rPr>
                        <a:t>30 </a:t>
                      </a:r>
                      <a:r>
                        <a:rPr lang="en-US" sz="1800" kern="1200" dirty="0" err="1" smtClean="0">
                          <a:solidFill>
                            <a:srgbClr val="2E2E2E"/>
                          </a:solidFill>
                        </a:rPr>
                        <a:t>mins</a:t>
                      </a:r>
                      <a:endParaRPr lang="en-US" sz="1800" kern="1200" dirty="0">
                        <a:solidFill>
                          <a:srgbClr val="2E2E2E"/>
                        </a:solidFill>
                        <a:latin typeface="+mj-lt"/>
                        <a:ea typeface="+mn-ea"/>
                        <a:cs typeface="+mn-cs"/>
                      </a:endParaRPr>
                    </a:p>
                  </a:txBody>
                  <a:tcPr marL="71138" marR="71138" marT="0" marB="0" anchor="ctr"/>
                </a:tc>
              </a:tr>
              <a:tr h="661057">
                <a:tc>
                  <a:txBody>
                    <a:bodyPr/>
                    <a:lstStyle/>
                    <a:p>
                      <a:pPr marL="0" marR="0">
                        <a:spcBef>
                          <a:spcPts val="0"/>
                        </a:spcBef>
                        <a:spcAft>
                          <a:spcPts val="0"/>
                        </a:spcAft>
                      </a:pPr>
                      <a:r>
                        <a:rPr lang="nl-NL" sz="1800" dirty="0"/>
                        <a:t>Pre-requisites,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latin typeface="+mn-lt"/>
                          <a:ea typeface="+mn-ea"/>
                          <a:cs typeface="+mn-cs"/>
                        </a:rPr>
                        <a:t>NA</a:t>
                      </a:r>
                      <a:endParaRPr lang="en-US" sz="1800" kern="1200" dirty="0">
                        <a:solidFill>
                          <a:srgbClr val="2E2E2E"/>
                        </a:solidFill>
                        <a:latin typeface="+mn-lt"/>
                        <a:ea typeface="+mn-ea"/>
                        <a:cs typeface="+mn-cs"/>
                      </a:endParaRPr>
                    </a:p>
                  </a:txBody>
                  <a:tcPr marL="71138" marR="71138" marT="0" marB="0" anchor="ctr"/>
                </a:tc>
              </a:tr>
              <a:tr h="661057">
                <a:tc>
                  <a:txBody>
                    <a:bodyPr/>
                    <a:lstStyle/>
                    <a:p>
                      <a:pPr marL="0" marR="0">
                        <a:spcBef>
                          <a:spcPts val="0"/>
                        </a:spcBef>
                        <a:spcAft>
                          <a:spcPts val="0"/>
                        </a:spcAft>
                      </a:pPr>
                      <a:r>
                        <a:rPr lang="nl-NL" sz="1800" dirty="0"/>
                        <a:t>Post-requisites,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Submit Session</a:t>
                      </a:r>
                      <a:r>
                        <a:rPr lang="nl-NL" sz="1800" i="1" baseline="0" dirty="0" smtClean="0">
                          <a:solidFill>
                            <a:srgbClr val="2E2E2E"/>
                          </a:solidFill>
                        </a:rPr>
                        <a:t> Feedback</a:t>
                      </a:r>
                      <a:endParaRPr lang="en-US" sz="240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Relevant Certifications: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dirty="0" smtClean="0">
                          <a:solidFill>
                            <a:srgbClr val="2E2E2E"/>
                          </a:solidFill>
                        </a:rPr>
                        <a:t>None</a:t>
                      </a:r>
                      <a:endParaRPr lang="en-US" sz="2400" dirty="0">
                        <a:solidFill>
                          <a:srgbClr val="2E2E2E"/>
                        </a:solidFill>
                        <a:latin typeface="+mj-lt"/>
                        <a:ea typeface="Calibri"/>
                        <a:cs typeface="Times New Roman"/>
                      </a:endParaRPr>
                    </a:p>
                  </a:txBody>
                  <a:tcPr marL="71138" marR="71138" marT="0" marB="0" anchor="ctr"/>
                </a:tc>
              </a:tr>
            </a:tbl>
          </a:graphicData>
        </a:graphic>
      </p:graphicFrame>
      <p:grpSp>
        <p:nvGrpSpPr>
          <p:cNvPr id="2" name="Group 8"/>
          <p:cNvGrpSpPr/>
          <p:nvPr/>
        </p:nvGrpSpPr>
        <p:grpSpPr>
          <a:xfrm>
            <a:off x="5733087" y="26064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details required in the table.</a:t>
              </a:r>
              <a:endParaRPr lang="en-US" sz="1800" dirty="0">
                <a:solidFill>
                  <a:sysClr val="window" lastClr="FFFFFF"/>
                </a:solidFill>
              </a:endParaRPr>
            </a:p>
          </p:txBody>
        </p:sp>
      </p:gr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p:txBody>
          <a:bodyPr>
            <a:normAutofit/>
          </a:bodyPr>
          <a:lstStyle/>
          <a:p>
            <a:r>
              <a:rPr lang="en-US" dirty="0" smtClean="0">
                <a:latin typeface="Arial Narrow" pitchFamily="34" charset="0"/>
              </a:rPr>
              <a:t>Introductions (for Virtual Classrooms)</a:t>
            </a:r>
          </a:p>
        </p:txBody>
      </p:sp>
      <p:sp>
        <p:nvSpPr>
          <p:cNvPr id="28675" name="TextBox 4"/>
          <p:cNvSpPr txBox="1">
            <a:spLocks noChangeArrowheads="1"/>
          </p:cNvSpPr>
          <p:nvPr/>
        </p:nvSpPr>
        <p:spPr bwMode="auto">
          <a:xfrm>
            <a:off x="1363801" y="1700213"/>
            <a:ext cx="2574528"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a:solidFill>
                  <a:srgbClr val="263147"/>
                </a:solidFill>
                <a:cs typeface="Arial" charset="0"/>
              </a:rPr>
              <a:t>Business Photo</a:t>
            </a:r>
          </a:p>
        </p:txBody>
      </p:sp>
      <p:sp>
        <p:nvSpPr>
          <p:cNvPr id="28676" name="TextBox 5"/>
          <p:cNvSpPr txBox="1">
            <a:spLocks noChangeArrowheads="1"/>
          </p:cNvSpPr>
          <p:nvPr/>
        </p:nvSpPr>
        <p:spPr bwMode="auto">
          <a:xfrm>
            <a:off x="428232" y="4797425"/>
            <a:ext cx="4134379" cy="863600"/>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Facilitator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7" name="TextBox 5"/>
          <p:cNvSpPr txBox="1">
            <a:spLocks noChangeArrowheads="1"/>
          </p:cNvSpPr>
          <p:nvPr/>
        </p:nvSpPr>
        <p:spPr bwMode="auto">
          <a:xfrm>
            <a:off x="5577285" y="4868880"/>
            <a:ext cx="3977878" cy="936625"/>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Moderator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9" name="TextBox 4"/>
          <p:cNvSpPr txBox="1">
            <a:spLocks noChangeArrowheads="1"/>
          </p:cNvSpPr>
          <p:nvPr/>
        </p:nvSpPr>
        <p:spPr bwMode="auto">
          <a:xfrm>
            <a:off x="6435460" y="1700213"/>
            <a:ext cx="2574529"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dirty="0">
                <a:solidFill>
                  <a:srgbClr val="263147"/>
                </a:solidFill>
                <a:cs typeface="Arial" charset="0"/>
              </a:rPr>
              <a:t>Business Photo</a:t>
            </a:r>
          </a:p>
        </p:txBody>
      </p:sp>
      <p:grpSp>
        <p:nvGrpSpPr>
          <p:cNvPr id="2" name="Group 7"/>
          <p:cNvGrpSpPr/>
          <p:nvPr/>
        </p:nvGrpSpPr>
        <p:grpSpPr>
          <a:xfrm>
            <a:off x="4406939" y="98072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photos and names of the facilitators.</a:t>
              </a:r>
              <a:endParaRPr lang="en-US" sz="1800" dirty="0">
                <a:solidFill>
                  <a:sysClr val="window" lastClr="FFFFFF"/>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smtClean="0">
                <a:latin typeface="Arial Narrow" pitchFamily="34" charset="0"/>
              </a:rPr>
              <a:t>Agenda</a:t>
            </a:r>
            <a:endParaRPr lang="en-US" dirty="0">
              <a:latin typeface="Arial Narrow" pitchFamily="34" charset="0"/>
            </a:endParaRPr>
          </a:p>
        </p:txBody>
      </p:sp>
      <p:grpSp>
        <p:nvGrpSpPr>
          <p:cNvPr id="17" name="Group 16"/>
          <p:cNvGrpSpPr/>
          <p:nvPr/>
        </p:nvGrpSpPr>
        <p:grpSpPr>
          <a:xfrm>
            <a:off x="430952" y="1875860"/>
            <a:ext cx="4363188" cy="3798734"/>
            <a:chOff x="762038" y="1970456"/>
            <a:chExt cx="4363188" cy="3798734"/>
          </a:xfrm>
        </p:grpSpPr>
        <p:sp>
          <p:nvSpPr>
            <p:cNvPr id="16" name="Rectangle 15"/>
            <p:cNvSpPr/>
            <p:nvPr/>
          </p:nvSpPr>
          <p:spPr>
            <a:xfrm>
              <a:off x="762038" y="19704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CRUD</a:t>
              </a:r>
            </a:p>
          </p:txBody>
        </p:sp>
        <p:sp>
          <p:nvSpPr>
            <p:cNvPr id="18" name="Rectangle 17"/>
            <p:cNvSpPr/>
            <p:nvPr/>
          </p:nvSpPr>
          <p:spPr>
            <a:xfrm>
              <a:off x="762038" y="26181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Update with Options</a:t>
              </a:r>
            </a:p>
          </p:txBody>
        </p:sp>
        <p:sp>
          <p:nvSpPr>
            <p:cNvPr id="22" name="Rectangle 21"/>
            <p:cNvSpPr/>
            <p:nvPr/>
          </p:nvSpPr>
          <p:spPr>
            <a:xfrm>
              <a:off x="762038" y="19704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1</a:t>
              </a:r>
              <a:endParaRPr lang="en-US" sz="2400" dirty="0">
                <a:solidFill>
                  <a:prstClr val="white">
                    <a:lumMod val="95000"/>
                  </a:prstClr>
                </a:solidFill>
              </a:endParaRPr>
            </a:p>
          </p:txBody>
        </p:sp>
        <p:sp>
          <p:nvSpPr>
            <p:cNvPr id="23" name="Rectangle 22"/>
            <p:cNvSpPr/>
            <p:nvPr/>
          </p:nvSpPr>
          <p:spPr>
            <a:xfrm>
              <a:off x="762038" y="26181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2</a:t>
              </a:r>
              <a:endParaRPr lang="en-US" sz="2400" dirty="0">
                <a:solidFill>
                  <a:prstClr val="white">
                    <a:lumMod val="95000"/>
                  </a:prstClr>
                </a:solidFill>
              </a:endParaRPr>
            </a:p>
          </p:txBody>
        </p:sp>
        <p:sp>
          <p:nvSpPr>
            <p:cNvPr id="8" name="Rectangle 7"/>
            <p:cNvSpPr/>
            <p:nvPr/>
          </p:nvSpPr>
          <p:spPr>
            <a:xfrm>
              <a:off x="764312" y="325564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err="1" smtClean="0">
                  <a:solidFill>
                    <a:srgbClr val="1F497D">
                      <a:lumMod val="50000"/>
                    </a:srgbClr>
                  </a:solidFill>
                </a:rPr>
                <a:t>Upsert</a:t>
              </a:r>
              <a:r>
                <a:rPr lang="en-US" sz="1600" dirty="0" smtClean="0">
                  <a:solidFill>
                    <a:srgbClr val="1F497D">
                      <a:lumMod val="50000"/>
                    </a:srgbClr>
                  </a:solidFill>
                </a:rPr>
                <a:t> </a:t>
              </a:r>
            </a:p>
          </p:txBody>
        </p:sp>
        <p:sp>
          <p:nvSpPr>
            <p:cNvPr id="9" name="Rectangle 8"/>
            <p:cNvSpPr/>
            <p:nvPr/>
          </p:nvSpPr>
          <p:spPr>
            <a:xfrm>
              <a:off x="764312" y="390334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Behavior of </a:t>
              </a:r>
              <a:r>
                <a:rPr lang="en-US" sz="1600" dirty="0" err="1" smtClean="0">
                  <a:solidFill>
                    <a:srgbClr val="1F497D">
                      <a:lumMod val="50000"/>
                    </a:srgbClr>
                  </a:solidFill>
                </a:rPr>
                <a:t>Upsert</a:t>
              </a:r>
              <a:r>
                <a:rPr lang="en-US" sz="1600" dirty="0" smtClean="0">
                  <a:solidFill>
                    <a:srgbClr val="1F497D">
                      <a:lumMod val="50000"/>
                    </a:srgbClr>
                  </a:solidFill>
                </a:rPr>
                <a:t> </a:t>
              </a:r>
            </a:p>
          </p:txBody>
        </p:sp>
        <p:sp>
          <p:nvSpPr>
            <p:cNvPr id="10" name="Rectangle 9"/>
            <p:cNvSpPr/>
            <p:nvPr/>
          </p:nvSpPr>
          <p:spPr>
            <a:xfrm>
              <a:off x="764312" y="325564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3</a:t>
              </a:r>
              <a:endParaRPr lang="en-US" sz="2400" dirty="0">
                <a:solidFill>
                  <a:prstClr val="white">
                    <a:lumMod val="95000"/>
                  </a:prstClr>
                </a:solidFill>
              </a:endParaRPr>
            </a:p>
          </p:txBody>
        </p:sp>
        <p:sp>
          <p:nvSpPr>
            <p:cNvPr id="11" name="Rectangle 10"/>
            <p:cNvSpPr/>
            <p:nvPr/>
          </p:nvSpPr>
          <p:spPr>
            <a:xfrm>
              <a:off x="764312" y="390334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4</a:t>
              </a:r>
              <a:endParaRPr lang="en-US" sz="2400" dirty="0">
                <a:solidFill>
                  <a:prstClr val="white">
                    <a:lumMod val="95000"/>
                  </a:prstClr>
                </a:solidFill>
              </a:endParaRPr>
            </a:p>
          </p:txBody>
        </p:sp>
        <p:sp>
          <p:nvSpPr>
            <p:cNvPr id="12" name="Rectangle 11"/>
            <p:cNvSpPr/>
            <p:nvPr/>
          </p:nvSpPr>
          <p:spPr>
            <a:xfrm>
              <a:off x="766586" y="4554472"/>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err="1" smtClean="0">
                  <a:solidFill>
                    <a:srgbClr val="1F497D">
                      <a:lumMod val="50000"/>
                    </a:srgbClr>
                  </a:solidFill>
                </a:rPr>
                <a:t>MongoDB</a:t>
              </a:r>
              <a:r>
                <a:rPr lang="en-US" sz="1600" dirty="0" smtClean="0">
                  <a:solidFill>
                    <a:srgbClr val="1F497D">
                      <a:lumMod val="50000"/>
                    </a:srgbClr>
                  </a:solidFill>
                </a:rPr>
                <a:t>- Projection</a:t>
              </a:r>
            </a:p>
          </p:txBody>
        </p:sp>
        <p:sp>
          <p:nvSpPr>
            <p:cNvPr id="13" name="Rectangle 12"/>
            <p:cNvSpPr/>
            <p:nvPr/>
          </p:nvSpPr>
          <p:spPr>
            <a:xfrm>
              <a:off x="766586" y="5202172"/>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Query Interface </a:t>
              </a:r>
            </a:p>
          </p:txBody>
        </p:sp>
        <p:sp>
          <p:nvSpPr>
            <p:cNvPr id="14" name="Rectangle 13"/>
            <p:cNvSpPr/>
            <p:nvPr/>
          </p:nvSpPr>
          <p:spPr>
            <a:xfrm>
              <a:off x="766586" y="4554472"/>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5</a:t>
              </a:r>
              <a:endParaRPr lang="en-US" sz="2400" dirty="0">
                <a:solidFill>
                  <a:prstClr val="white">
                    <a:lumMod val="95000"/>
                  </a:prstClr>
                </a:solidFill>
              </a:endParaRPr>
            </a:p>
          </p:txBody>
        </p:sp>
        <p:sp>
          <p:nvSpPr>
            <p:cNvPr id="15" name="Rectangle 14"/>
            <p:cNvSpPr/>
            <p:nvPr/>
          </p:nvSpPr>
          <p:spPr>
            <a:xfrm>
              <a:off x="766586" y="5202172"/>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6</a:t>
              </a:r>
              <a:endParaRPr lang="en-US" sz="2400" dirty="0">
                <a:solidFill>
                  <a:prstClr val="white">
                    <a:lumMod val="95000"/>
                  </a:prstClr>
                </a:solidFill>
              </a:endParaRPr>
            </a:p>
          </p:txBody>
        </p:sp>
      </p:grpSp>
      <p:grpSp>
        <p:nvGrpSpPr>
          <p:cNvPr id="19" name="Group 18"/>
          <p:cNvGrpSpPr/>
          <p:nvPr/>
        </p:nvGrpSpPr>
        <p:grpSpPr>
          <a:xfrm>
            <a:off x="5029364" y="1870600"/>
            <a:ext cx="4363188" cy="3798734"/>
            <a:chOff x="762038" y="1970456"/>
            <a:chExt cx="4363188" cy="3798734"/>
          </a:xfrm>
        </p:grpSpPr>
        <p:sp>
          <p:nvSpPr>
            <p:cNvPr id="20" name="Rectangle 19"/>
            <p:cNvSpPr/>
            <p:nvPr/>
          </p:nvSpPr>
          <p:spPr>
            <a:xfrm>
              <a:off x="762038" y="19704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Queries in </a:t>
              </a:r>
              <a:r>
                <a:rPr lang="en-US" sz="1600" dirty="0" err="1" smtClean="0">
                  <a:solidFill>
                    <a:srgbClr val="1F497D">
                      <a:lumMod val="50000"/>
                    </a:srgbClr>
                  </a:solidFill>
                </a:rPr>
                <a:t>MongoDB</a:t>
              </a:r>
              <a:endParaRPr lang="en-US" sz="1600" dirty="0" smtClean="0">
                <a:solidFill>
                  <a:srgbClr val="1F497D">
                    <a:lumMod val="50000"/>
                  </a:srgbClr>
                </a:solidFill>
              </a:endParaRPr>
            </a:p>
          </p:txBody>
        </p:sp>
        <p:sp>
          <p:nvSpPr>
            <p:cNvPr id="21" name="Rectangle 20"/>
            <p:cNvSpPr/>
            <p:nvPr/>
          </p:nvSpPr>
          <p:spPr>
            <a:xfrm>
              <a:off x="762038" y="26181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Comparison Operators</a:t>
              </a:r>
            </a:p>
          </p:txBody>
        </p:sp>
        <p:sp>
          <p:nvSpPr>
            <p:cNvPr id="24" name="Rectangle 23"/>
            <p:cNvSpPr/>
            <p:nvPr/>
          </p:nvSpPr>
          <p:spPr>
            <a:xfrm>
              <a:off x="762038" y="19704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7</a:t>
              </a:r>
              <a:endParaRPr lang="en-US" sz="2400" dirty="0">
                <a:solidFill>
                  <a:prstClr val="white">
                    <a:lumMod val="95000"/>
                  </a:prstClr>
                </a:solidFill>
              </a:endParaRPr>
            </a:p>
          </p:txBody>
        </p:sp>
        <p:sp>
          <p:nvSpPr>
            <p:cNvPr id="25" name="Rectangle 24"/>
            <p:cNvSpPr/>
            <p:nvPr/>
          </p:nvSpPr>
          <p:spPr>
            <a:xfrm>
              <a:off x="762038" y="26181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8</a:t>
              </a:r>
              <a:endParaRPr lang="en-US" sz="2400" dirty="0">
                <a:solidFill>
                  <a:prstClr val="white">
                    <a:lumMod val="95000"/>
                  </a:prstClr>
                </a:solidFill>
              </a:endParaRPr>
            </a:p>
          </p:txBody>
        </p:sp>
        <p:sp>
          <p:nvSpPr>
            <p:cNvPr id="26" name="Rectangle 25"/>
            <p:cNvSpPr/>
            <p:nvPr/>
          </p:nvSpPr>
          <p:spPr>
            <a:xfrm>
              <a:off x="764312" y="325564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Logical Operators</a:t>
              </a:r>
            </a:p>
          </p:txBody>
        </p:sp>
        <p:sp>
          <p:nvSpPr>
            <p:cNvPr id="27" name="Rectangle 26"/>
            <p:cNvSpPr/>
            <p:nvPr/>
          </p:nvSpPr>
          <p:spPr>
            <a:xfrm>
              <a:off x="764312" y="390334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Comparison Operators</a:t>
              </a:r>
            </a:p>
          </p:txBody>
        </p:sp>
        <p:sp>
          <p:nvSpPr>
            <p:cNvPr id="28" name="Rectangle 27"/>
            <p:cNvSpPr/>
            <p:nvPr/>
          </p:nvSpPr>
          <p:spPr>
            <a:xfrm>
              <a:off x="764312" y="325564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9</a:t>
              </a:r>
              <a:endParaRPr lang="en-US" sz="2400" dirty="0">
                <a:solidFill>
                  <a:prstClr val="white">
                    <a:lumMod val="95000"/>
                  </a:prstClr>
                </a:solidFill>
              </a:endParaRPr>
            </a:p>
          </p:txBody>
        </p:sp>
        <p:sp>
          <p:nvSpPr>
            <p:cNvPr id="29" name="Rectangle 28"/>
            <p:cNvSpPr/>
            <p:nvPr/>
          </p:nvSpPr>
          <p:spPr>
            <a:xfrm>
              <a:off x="764312" y="390334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10</a:t>
              </a:r>
              <a:endParaRPr lang="en-US" sz="2400" dirty="0">
                <a:solidFill>
                  <a:prstClr val="white">
                    <a:lumMod val="95000"/>
                  </a:prstClr>
                </a:solidFill>
              </a:endParaRPr>
            </a:p>
          </p:txBody>
        </p:sp>
        <p:sp>
          <p:nvSpPr>
            <p:cNvPr id="30" name="Rectangle 29"/>
            <p:cNvSpPr/>
            <p:nvPr/>
          </p:nvSpPr>
          <p:spPr>
            <a:xfrm>
              <a:off x="766586" y="4554472"/>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Wrapped Queries </a:t>
              </a:r>
            </a:p>
          </p:txBody>
        </p:sp>
        <p:sp>
          <p:nvSpPr>
            <p:cNvPr id="31" name="Rectangle 30"/>
            <p:cNvSpPr/>
            <p:nvPr/>
          </p:nvSpPr>
          <p:spPr>
            <a:xfrm>
              <a:off x="766586" y="5202172"/>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Query Operators</a:t>
              </a:r>
            </a:p>
          </p:txBody>
        </p:sp>
        <p:sp>
          <p:nvSpPr>
            <p:cNvPr id="32" name="Rectangle 31"/>
            <p:cNvSpPr/>
            <p:nvPr/>
          </p:nvSpPr>
          <p:spPr>
            <a:xfrm>
              <a:off x="766586" y="4554472"/>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11</a:t>
              </a:r>
              <a:endParaRPr lang="en-US" sz="2400" dirty="0">
                <a:solidFill>
                  <a:prstClr val="white">
                    <a:lumMod val="95000"/>
                  </a:prstClr>
                </a:solidFill>
              </a:endParaRPr>
            </a:p>
          </p:txBody>
        </p:sp>
        <p:sp>
          <p:nvSpPr>
            <p:cNvPr id="33" name="Rectangle 32"/>
            <p:cNvSpPr/>
            <p:nvPr/>
          </p:nvSpPr>
          <p:spPr>
            <a:xfrm>
              <a:off x="766586" y="5202172"/>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12</a:t>
              </a:r>
              <a:endParaRPr lang="en-US" sz="2400" dirty="0">
                <a:solidFill>
                  <a:prstClr val="white">
                    <a:lumMod val="95000"/>
                  </a:prstClr>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latin typeface="Arial Narrow" pitchFamily="34" charset="0"/>
              </a:rPr>
              <a:t>Module Objectives</a:t>
            </a:r>
          </a:p>
        </p:txBody>
      </p:sp>
      <p:sp>
        <p:nvSpPr>
          <p:cNvPr id="5" name="TextBox 4"/>
          <p:cNvSpPr txBox="1"/>
          <p:nvPr/>
        </p:nvSpPr>
        <p:spPr>
          <a:xfrm>
            <a:off x="2699657" y="1236005"/>
            <a:ext cx="6686550" cy="1631216"/>
          </a:xfrm>
          <a:prstGeom prst="rect">
            <a:avLst/>
          </a:prstGeom>
          <a:noFill/>
        </p:spPr>
        <p:txBody>
          <a:bodyPr wrap="square" rtlCol="0">
            <a:spAutoFit/>
          </a:bodyPr>
          <a:lstStyle/>
          <a:p>
            <a:pPr defTabSz="914400"/>
            <a:r>
              <a:rPr lang="en-US" sz="2800" dirty="0" smtClean="0">
                <a:solidFill>
                  <a:srgbClr val="4F81BD">
                    <a:lumMod val="75000"/>
                  </a:srgbClr>
                </a:solidFill>
              </a:rPr>
              <a:t>What you will learn</a:t>
            </a:r>
          </a:p>
          <a:p>
            <a:pPr defTabSz="914400"/>
            <a:endParaRPr lang="en-US" sz="1400" dirty="0" smtClean="0">
              <a:solidFill>
                <a:srgbClr val="4F81BD">
                  <a:lumMod val="75000"/>
                </a:srgbClr>
              </a:solidFill>
            </a:endParaRPr>
          </a:p>
          <a:p>
            <a:pPr defTabSz="914400"/>
            <a:r>
              <a:rPr lang="en-US" sz="1400" dirty="0" smtClean="0">
                <a:solidFill>
                  <a:srgbClr val="4F81BD">
                    <a:lumMod val="75000"/>
                  </a:srgbClr>
                </a:solidFill>
              </a:rPr>
              <a:t> At the end of this module, you will learn:</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What are Crud Operations </a:t>
            </a:r>
          </a:p>
          <a:p>
            <a:pPr defTabSz="914400"/>
            <a:endParaRPr lang="en-US" sz="2000" dirty="0" smtClean="0">
              <a:solidFill>
                <a:srgbClr val="4F81BD">
                  <a:lumMod val="75000"/>
                </a:srgbClr>
              </a:solidFill>
              <a:latin typeface="Helvetica 55 Roman" pitchFamily="34" charset="0"/>
            </a:endParaRPr>
          </a:p>
        </p:txBody>
      </p:sp>
      <p:sp>
        <p:nvSpPr>
          <p:cNvPr id="6" name="TextBox 5"/>
          <p:cNvSpPr txBox="1"/>
          <p:nvPr/>
        </p:nvSpPr>
        <p:spPr>
          <a:xfrm>
            <a:off x="2681203" y="3489846"/>
            <a:ext cx="6989736" cy="2693045"/>
          </a:xfrm>
          <a:prstGeom prst="rect">
            <a:avLst/>
          </a:prstGeom>
          <a:noFill/>
        </p:spPr>
        <p:txBody>
          <a:bodyPr wrap="square" rtlCol="0">
            <a:spAutoFit/>
          </a:bodyPr>
          <a:lstStyle/>
          <a:p>
            <a:pPr defTabSz="914400"/>
            <a:r>
              <a:rPr lang="en-US" sz="2800" dirty="0" smtClean="0">
                <a:solidFill>
                  <a:srgbClr val="4F81BD">
                    <a:lumMod val="75000"/>
                  </a:srgbClr>
                </a:solidFill>
              </a:rPr>
              <a:t>What you will be able to do</a:t>
            </a:r>
          </a:p>
          <a:p>
            <a:pPr defTabSz="914400"/>
            <a:endParaRPr lang="en-US" sz="1200" dirty="0" smtClean="0">
              <a:solidFill>
                <a:srgbClr val="4F81BD">
                  <a:lumMod val="75000"/>
                </a:srgbClr>
              </a:solidFill>
              <a:latin typeface="Helvetica 55 Roman" pitchFamily="34" charset="0"/>
            </a:endParaRPr>
          </a:p>
          <a:p>
            <a:pPr defTabSz="914400"/>
            <a:r>
              <a:rPr lang="en-US" sz="1400" dirty="0" smtClean="0">
                <a:solidFill>
                  <a:srgbClr val="4F81BD">
                    <a:lumMod val="75000"/>
                  </a:srgbClr>
                </a:solidFill>
              </a:rPr>
              <a:t>At the end of this module, you be able to:</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Understand what are Crud Operations </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Explain what is </a:t>
            </a:r>
            <a:r>
              <a:rPr lang="en-US" sz="1400" dirty="0" err="1" smtClean="0">
                <a:solidFill>
                  <a:srgbClr val="4F81BD">
                    <a:lumMod val="75000"/>
                  </a:srgbClr>
                </a:solidFill>
              </a:rPr>
              <a:t>Upsert</a:t>
            </a:r>
            <a:r>
              <a:rPr lang="en-US" sz="1400" dirty="0" smtClean="0">
                <a:solidFill>
                  <a:srgbClr val="4F81BD">
                    <a:lumMod val="75000"/>
                  </a:srgbClr>
                </a:solidFill>
              </a:rPr>
              <a:t> </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Query Interface </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List the Comparison Operators and Logical Operators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State what are Wrapped Queries and Query Operators</a:t>
            </a:r>
          </a:p>
        </p:txBody>
      </p:sp>
      <p:pic>
        <p:nvPicPr>
          <p:cNvPr id="41986" name="Picture 2" descr="Y:\02_ResourceLibrary\GraphicsLibrary\ThinkStock_Images\Objects\166682020.jpg"/>
          <p:cNvPicPr>
            <a:picLocks noChangeAspect="1" noChangeArrowheads="1"/>
          </p:cNvPicPr>
          <p:nvPr/>
        </p:nvPicPr>
        <p:blipFill>
          <a:blip r:embed="rId2" cstate="print"/>
          <a:srcRect/>
          <a:stretch>
            <a:fillRect/>
          </a:stretch>
        </p:blipFill>
        <p:spPr bwMode="auto">
          <a:xfrm>
            <a:off x="611550" y="4065169"/>
            <a:ext cx="1674114" cy="1545336"/>
          </a:xfrm>
          <a:prstGeom prst="ellipse">
            <a:avLst/>
          </a:prstGeom>
          <a:noFill/>
        </p:spPr>
      </p:pic>
      <p:pic>
        <p:nvPicPr>
          <p:cNvPr id="9" name="Picture 8" descr="121198295.jpg"/>
          <p:cNvPicPr preferRelativeResize="0">
            <a:picLocks noChangeAspect="1"/>
          </p:cNvPicPr>
          <p:nvPr/>
        </p:nvPicPr>
        <p:blipFill>
          <a:blip r:embed="rId3" cstate="print"/>
          <a:srcRect l="26693"/>
          <a:stretch>
            <a:fillRect/>
          </a:stretch>
        </p:blipFill>
        <p:spPr>
          <a:xfrm>
            <a:off x="611558" y="1447800"/>
            <a:ext cx="1655315" cy="1528995"/>
          </a:xfrm>
          <a:prstGeom prst="ellipse">
            <a:avLst/>
          </a:prstGeom>
        </p:spPr>
      </p:pic>
      <p:grpSp>
        <p:nvGrpSpPr>
          <p:cNvPr id="2" name="Group 7"/>
          <p:cNvGrpSpPr/>
          <p:nvPr/>
        </p:nvGrpSpPr>
        <p:grpSpPr>
          <a:xfrm>
            <a:off x="5970788" y="323704"/>
            <a:ext cx="3274811" cy="1214810"/>
            <a:chOff x="1155940" y="755995"/>
            <a:chExt cx="2347736" cy="637106"/>
          </a:xfrm>
        </p:grpSpPr>
        <p:sp>
          <p:nvSpPr>
            <p:cNvPr id="10" name="Rounded Rectangle 9"/>
            <p:cNvSpPr/>
            <p:nvPr/>
          </p:nvSpPr>
          <p:spPr>
            <a:xfrm>
              <a:off x="1155940" y="755995"/>
              <a:ext cx="2347736" cy="637106"/>
            </a:xfrm>
            <a:prstGeom prst="roundRect">
              <a:avLst>
                <a:gd name="adj" fmla="val 10000"/>
              </a:avLst>
            </a:prstGeom>
            <a:ln/>
          </p:spPr>
          <p:style>
            <a:lnRef idx="3">
              <a:schemeClr val="lt1"/>
            </a:lnRef>
            <a:fillRef idx="1">
              <a:schemeClr val="accent3"/>
            </a:fillRef>
            <a:effectRef idx="1">
              <a:schemeClr val="accent3"/>
            </a:effectRef>
            <a:fontRef idx="minor">
              <a:schemeClr val="dk1">
                <a:hueOff val="0"/>
                <a:satOff val="0"/>
                <a:lumOff val="0"/>
                <a:alphaOff val="0"/>
              </a:schemeClr>
            </a:fontRef>
          </p:style>
        </p:sp>
        <p:sp>
          <p:nvSpPr>
            <p:cNvPr id="11" name="Rounded Rectangle 4"/>
            <p:cNvSpPr/>
            <p:nvPr/>
          </p:nvSpPr>
          <p:spPr>
            <a:xfrm>
              <a:off x="1174600" y="774655"/>
              <a:ext cx="2310416" cy="5997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pPr>
              <a:r>
                <a:rPr lang="en-US" sz="1800" dirty="0" smtClean="0">
                  <a:solidFill>
                    <a:prstClr val="white"/>
                  </a:solidFill>
                </a:rPr>
                <a:t>Note to the SME : Please provide the module Objectives or validate the partially updated content</a:t>
              </a:r>
              <a:endParaRPr lang="en-US" sz="1800" dirty="0">
                <a:solidFill>
                  <a:prstClr val="white"/>
                </a:solidFill>
              </a:endParaRP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 name="MMPROD_NEXTUNIQUEID" val="10010"/>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An Introduction to Scaled Agile Framework  SAFe® FS GBU&amp;quot;&quot;/&gt;&lt;property id=&quot;20307&quot; value=&quot;352&quot;/&gt;&lt;/object&gt;&lt;object type=&quot;3&quot; unique_id=&quot;10004&quot;&gt;&lt;property id=&quot;20148&quot; value=&quot;5&quot;/&gt;&lt;property id=&quot;20300&quot; value=&quot;Slide 2 - &amp;quot;Version Sheet: MANDATORY (hidden in ‘slide show’ mode) &amp;quot;&quot;/&gt;&lt;property id=&quot;20307&quot; value=&quot;353&quot;/&gt;&lt;/object&gt;&lt;object type=&quot;3&quot; unique_id=&quot;10005&quot;&gt;&lt;property id=&quot;20148&quot; value=&quot;5&quot;/&gt;&lt;property id=&quot;20300&quot; value=&quot;Slide 3 - &amp;quot;Objectives&amp;quot;&quot;/&gt;&lt;property id=&quot;20307&quot; value=&quot;394&quot;/&gt;&lt;/object&gt;&lt;object type=&quot;3&quot; unique_id=&quot;10006&quot;&gt;&lt;property id=&quot;20148&quot; value=&quot;5&quot;/&gt;&lt;property id=&quot;20300&quot; value=&quot;Slide 4 - &amp;quot;Session format&amp;quot;&quot;/&gt;&lt;property id=&quot;20307&quot; value=&quot;395&quot;/&gt;&lt;/object&gt;&lt;object type=&quot;3&quot; unique_id=&quot;10007&quot;&gt;&lt;property id=&quot;20148&quot; value=&quot;5&quot;/&gt;&lt;property id=&quot;20300&quot; value=&quot;Slide 5 - &amp;quot;&amp;amp;#x09;Poll 1: What is your role within Capgemini?            &amp;amp;#x09;(A) Developer, (B) Tester, (C) Architect, (D) EM/PM, (E) P&quot;/&gt;&lt;property id=&quot;20307&quot; value=&quot;396&quot;/&gt;&lt;/object&gt;&lt;object type=&quot;3&quot; unique_id=&quot;10008&quot;&gt;&lt;property id=&quot;20148&quot; value=&quot;5&quot;/&gt;&lt;property id=&quot;20300&quot; value=&quot;Slide 6&quot;/&gt;&lt;property id=&quot;20307&quot; value=&quot;402&quot;/&gt;&lt;/object&gt;&lt;object type=&quot;3&quot; unique_id=&quot;10009&quot;&gt;&lt;property id=&quot;20148&quot; value=&quot;5&quot;/&gt;&lt;property id=&quot;20300&quot; value=&quot;Slide 7 - &amp;quot;What is SAFe® ?&amp;quot;&quot;/&gt;&lt;property id=&quot;20307&quot; value=&quot;357&quot;/&gt;&lt;/object&gt;&lt;object type=&quot;3&quot; unique_id=&quot;10010&quot;&gt;&lt;property id=&quot;20148&quot; value=&quot;5&quot;/&gt;&lt;property id=&quot;20300&quot; value=&quot;Slide 8 - &amp;quot;&amp;amp;#x09;Whiteboard 1: What is Lean Thinking? &amp;quot;&quot;/&gt;&lt;property id=&quot;20307&quot; value=&quot;397&quot;/&gt;&lt;/object&gt;&lt;object type=&quot;3&quot; unique_id=&quot;10011&quot;&gt;&lt;property id=&quot;20148&quot; value=&quot;5&quot;/&gt;&lt;property id=&quot;20300&quot; value=&quot;Slide 9 - &amp;quot;Lean thinking&amp;quot;&quot;/&gt;&lt;property id=&quot;20307&quot; value=&quot;358&quot;/&gt;&lt;/object&gt;&lt;object type=&quot;3&quot; unique_id=&quot;10012&quot;&gt;&lt;property id=&quot;20148&quot; value=&quot;5&quot;/&gt;&lt;property id=&quot;20300&quot; value=&quot;Slide 10 - &amp;quot;&amp;amp;#x09;Poll 1: Who is familiar with the Agile Manifesto? &amp;quot;&quot;/&gt;&lt;property id=&quot;20307&quot; value=&quot;398&quot;/&gt;&lt;/object&gt;&lt;object type=&quot;3&quot; unique_id=&quot;10013&quot;&gt;&lt;property id=&quot;20148&quot; value=&quot;5&quot;/&gt;&lt;property id=&quot;20300&quot; value=&quot;Slide 11 - &amp;quot;Agile Manifesto&amp;quot;&quot;/&gt;&lt;property id=&quot;20307&quot; value=&quot;377&quot;/&gt;&lt;/object&gt;&lt;object type=&quot;3&quot; unique_id=&quot;10014&quot;&gt;&lt;property id=&quot;20148&quot; value=&quot;5&quot;/&gt;&lt;property id=&quot;20300&quot; value=&quot;Slide 12 - &amp;quot;Agile Development&amp;quot;&quot;/&gt;&lt;property id=&quot;20307&quot; value=&quot;363&quot;/&gt;&lt;/object&gt;&lt;object type=&quot;3&quot; unique_id=&quot;10015&quot;&gt;&lt;property id=&quot;20148&quot; value=&quot;5&quot;/&gt;&lt;property id=&quot;20300&quot; value=&quot;Slide 13 - &amp;quot;&amp;amp;#x09;Poll 1: Who is familiar with Scrum?  &amp;quot;&quot;/&gt;&lt;property id=&quot;20307&quot; value=&quot;399&quot;/&gt;&lt;/object&gt;&lt;object type=&quot;3&quot; unique_id=&quot;10016&quot;&gt;&lt;property id=&quot;20148&quot; value=&quot;5&quot;/&gt;&lt;property id=&quot;20300&quot; value=&quot;Slide 14 - &amp;quot;SCRUM XP&amp;quot;&quot;/&gt;&lt;property id=&quot;20307&quot; value=&quot;379&quot;/&gt;&lt;/object&gt;&lt;object type=&quot;3&quot; unique_id=&quot;10017&quot;&gt;&lt;property id=&quot;20148&quot; value=&quot;5&quot;/&gt;&lt;property id=&quot;20300&quot; value=&quot;Slide 15 - &amp;quot;Principals of Product Development Flow&amp;quot;&quot;/&gt;&lt;property id=&quot;20307&quot; value=&quot;364&quot;/&gt;&lt;/object&gt;&lt;object type=&quot;3&quot; unique_id=&quot;10018&quot;&gt;&lt;property id=&quot;20148&quot; value=&quot;5&quot;/&gt;&lt;property id=&quot;20300&quot; value=&quot;Slide 16 - &amp;quot;SAFe’s 9 Principals&amp;quot;&quot;/&gt;&lt;property id=&quot;20307&quot; value=&quot;381&quot;/&gt;&lt;/object&gt;&lt;object type=&quot;3&quot; unique_id=&quot;10019&quot;&gt;&lt;property id=&quot;20148&quot; value=&quot;5&quot;/&gt;&lt;property id=&quot;20300&quot; value=&quot;Slide 17 - &amp;quot;Take and economic view&amp;quot;&quot;/&gt;&lt;property id=&quot;20307&quot; value=&quot;378&quot;/&gt;&lt;/object&gt;&lt;object type=&quot;3&quot; unique_id=&quot;10020&quot;&gt;&lt;property id=&quot;20148&quot; value=&quot;5&quot;/&gt;&lt;property id=&quot;20300&quot; value=&quot;Slide 18 - &amp;quot;Assume viability; preserve options &amp;quot;&quot;/&gt;&lt;property id=&quot;20307&quot; value=&quot;383&quot;/&gt;&lt;/object&gt;&lt;object type=&quot;3&quot; unique_id=&quot;10021&quot;&gt;&lt;property id=&quot;20148&quot; value=&quot;5&quot;/&gt;&lt;property id=&quot;20300&quot; value=&quot;Slide 19 - &amp;quot;Apply systems thinking&amp;quot;&quot;/&gt;&lt;property id=&quot;20307&quot; value=&quot;382&quot;/&gt;&lt;/object&gt;&lt;object type=&quot;3&quot; unique_id=&quot;10022&quot;&gt;&lt;property id=&quot;20148&quot; value=&quot;5&quot;/&gt;&lt;property id=&quot;20300&quot; value=&quot;Slide 20 - &amp;quot;Base milestones on objective evaluation of  working systems&amp;quot;&quot;/&gt;&lt;property id=&quot;20307&quot; value=&quot;384&quot;/&gt;&lt;/object&gt;&lt;object type=&quot;3&quot; unique_id=&quot;10023&quot;&gt;&lt;property id=&quot;20148&quot; value=&quot;5&quot;/&gt;&lt;property id=&quot;20300&quot; value=&quot;Slide 21 - &amp;quot;Visualise and limit WIP, reduce batch sizes  and manage queue lengths&amp;quot;&quot;/&gt;&lt;property id=&quot;20307&quot; value=&quot;385&quot;/&gt;&lt;/object&gt;&lt;object type=&quot;3&quot; unique_id=&quot;10024&quot;&gt;&lt;property id=&quot;20148&quot; value=&quot;5&quot;/&gt;&lt;property id=&quot;20300&quot; value=&quot;Slide 22 - &amp;quot;Apply cadence, synchronise with  cross-domain planning&amp;quot;&quot;/&gt;&lt;property id=&quot;20307&quot; value=&quot;386&quot;/&gt;&lt;/object&gt;&lt;object type=&quot;3&quot; unique_id=&quot;10025&quot;&gt;&lt;property id=&quot;20148&quot; value=&quot;5&quot;/&gt;&lt;property id=&quot;20300&quot; value=&quot;Slide 23 - &amp;quot;Unlock the intrinsic motivation of  knowledge workers&amp;quot;&quot;/&gt;&lt;property id=&quot;20307&quot; value=&quot;387&quot;/&gt;&lt;/object&gt;&lt;object type=&quot;3&quot; unique_id=&quot;10026&quot;&gt;&lt;property id=&quot;20148&quot; value=&quot;5&quot;/&gt;&lt;property id=&quot;20300&quot; value=&quot;Slide 24 - &amp;quot;Decentralize decision making&amp;quot;&quot;/&gt;&lt;property id=&quot;20307&quot; value=&quot;388&quot;/&gt;&lt;/object&gt;&lt;object type=&quot;3&quot; unique_id=&quot;10027&quot;&gt;&lt;property id=&quot;20148&quot; value=&quot;5&quot;/&gt;&lt;property id=&quot;20300&quot; value=&quot;Slide 25 - &amp;quot;Release Planning&amp;quot;&quot;/&gt;&lt;property id=&quot;20307&quot; value=&quot;366&quot;/&gt;&lt;/object&gt;&lt;object type=&quot;3&quot; unique_id=&quot;10028&quot;&gt;&lt;property id=&quot;20148&quot; value=&quot;5&quot;/&gt;&lt;property id=&quot;20300&quot; value=&quot;Slide 26 - &amp;quot;Example Agenda&amp;quot;&quot;/&gt;&lt;property id=&quot;20307&quot; value=&quot;367&quot;/&gt;&lt;/object&gt;&lt;object type=&quot;3&quot; unique_id=&quot;10029&quot;&gt;&lt;property id=&quot;20148&quot; value=&quot;5&quot;/&gt;&lt;property id=&quot;20300&quot; value=&quot;Slide 27 - &amp;quot;Release Planning&amp;quot;&quot;/&gt;&lt;property id=&quot;20307&quot; value=&quot;371&quot;/&gt;&lt;/object&gt;&lt;object type=&quot;3&quot; unique_id=&quot;10030&quot;&gt;&lt;property id=&quot;20148&quot; value=&quot;5&quot;/&gt;&lt;property id=&quot;20300&quot; value=&quot;Slide 28&quot;/&gt;&lt;property id=&quot;20307&quot; value=&quot;401&quot;/&gt;&lt;/object&gt;&lt;object type=&quot;3&quot; unique_id=&quot;10031&quot;&gt;&lt;property id=&quot;20148&quot; value=&quot;5&quot;/&gt;&lt;property id=&quot;20300&quot; value=&quot;Slide 29 - &amp;quot;Further Reading / Links / Videos&amp;quot;&quot;/&gt;&lt;property id=&quot;20307&quot; value=&quot;393&quot;/&gt;&lt;/object&gt;&lt;object type=&quot;3&quot; unique_id=&quot;10032&quot;&gt;&lt;property id=&quot;20148&quot; value=&quot;5&quot;/&gt;&lt;property id=&quot;20300&quot; value=&quot;Slide 30&quot;/&gt;&lt;property id=&quot;20307&quot; value=&quot;329&quot;/&gt;&lt;/object&gt;&lt;/object&gt;&lt;object type=&quot;8&quot; unique_id=&quot;10033&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heme/theme1.xml><?xml version="1.0" encoding="utf-8"?>
<a:theme xmlns:a="http://schemas.openxmlformats.org/drawingml/2006/main" name="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1.xml><?xml version="1.0" encoding="utf-8"?>
<a:theme xmlns:a="http://schemas.openxmlformats.org/drawingml/2006/main" name="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2.xml><?xml version="1.0" encoding="utf-8"?>
<a:theme xmlns:a="http://schemas.openxmlformats.org/drawingml/2006/main" name="1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3.xml><?xml version="1.0" encoding="utf-8"?>
<a:theme xmlns:a="http://schemas.openxmlformats.org/drawingml/2006/main" name="1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4.xml><?xml version="1.0" encoding="utf-8"?>
<a:theme xmlns:a="http://schemas.openxmlformats.org/drawingml/2006/main" name="1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5.xml><?xml version="1.0" encoding="utf-8"?>
<a:theme xmlns:a="http://schemas.openxmlformats.org/drawingml/2006/main" name="1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6.xml><?xml version="1.0" encoding="utf-8"?>
<a:theme xmlns:a="http://schemas.openxmlformats.org/drawingml/2006/main" name="1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7.xml><?xml version="1.0" encoding="utf-8"?>
<a:theme xmlns:a="http://schemas.openxmlformats.org/drawingml/2006/main" name="1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9.xml><?xml version="1.0" encoding="utf-8"?>
<a:theme xmlns:a="http://schemas.openxmlformats.org/drawingml/2006/main" name="2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6.xml><?xml version="1.0" encoding="utf-8"?>
<a:theme xmlns:a="http://schemas.openxmlformats.org/drawingml/2006/main" name="1_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7.xml><?xml version="1.0" encoding="utf-8"?>
<a:theme xmlns:a="http://schemas.openxmlformats.org/drawingml/2006/main" name="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8.xml><?xml version="1.0" encoding="utf-8"?>
<a:theme xmlns:a="http://schemas.openxmlformats.org/drawingml/2006/main" name="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9.xml><?xml version="1.0" encoding="utf-8"?>
<a:theme xmlns:a="http://schemas.openxmlformats.org/drawingml/2006/main" name="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16C4DBD491364CAF3E055A9CF76054" ma:contentTypeVersion="0" ma:contentTypeDescription="Create a new document." ma:contentTypeScope="" ma:versionID="a3f530d820964f3a9eaecfb804dfc18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3FD1E8-FD78-40E4-8ED9-724EB5923C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9883F9E-83BE-4309-A0B3-6ABD997E2BB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B1900B3-A292-4747-BB12-A55D344978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 Template</Template>
  <TotalTime>4277</TotalTime>
  <Words>4185</Words>
  <Application>Microsoft Office PowerPoint</Application>
  <PresentationFormat>A4 Paper (210x297 mm)</PresentationFormat>
  <Paragraphs>544</Paragraphs>
  <Slides>54</Slides>
  <Notes>50</Notes>
  <HiddenSlides>2</HiddenSlides>
  <MMClips>0</MMClips>
  <ScaleCrop>false</ScaleCrop>
  <HeadingPairs>
    <vt:vector size="6" baseType="variant">
      <vt:variant>
        <vt:lpstr>Theme</vt:lpstr>
      </vt:variant>
      <vt:variant>
        <vt:i4>19</vt:i4>
      </vt:variant>
      <vt:variant>
        <vt:lpstr>Embedded OLE Servers</vt:lpstr>
      </vt:variant>
      <vt:variant>
        <vt:i4>1</vt:i4>
      </vt:variant>
      <vt:variant>
        <vt:lpstr>Slide Titles</vt:lpstr>
      </vt:variant>
      <vt:variant>
        <vt:i4>54</vt:i4>
      </vt:variant>
    </vt:vector>
  </HeadingPairs>
  <TitlesOfParts>
    <vt:vector size="74" baseType="lpstr">
      <vt:lpstr>PPT Template</vt:lpstr>
      <vt:lpstr>Closing slides</vt:lpstr>
      <vt:lpstr>Section break</vt:lpstr>
      <vt:lpstr>Capgemini FSGBU Learning and Culture 2014</vt:lpstr>
      <vt:lpstr>ppt_Template_Capgemini_August 02 2013</vt:lpstr>
      <vt:lpstr>1_ppt_Template_Capgemini_August 02 2013</vt:lpstr>
      <vt:lpstr>1_PPT Template</vt:lpstr>
      <vt:lpstr>2_PPT Template</vt:lpstr>
      <vt:lpstr>3_PPT Template</vt:lpstr>
      <vt:lpstr>4_PPT Template</vt:lpstr>
      <vt:lpstr>5_PPT Template</vt:lpstr>
      <vt:lpstr>12_PPT Template</vt:lpstr>
      <vt:lpstr>13_PPT Template</vt:lpstr>
      <vt:lpstr>14_PPT Template</vt:lpstr>
      <vt:lpstr>15_PPT Template</vt:lpstr>
      <vt:lpstr>16_PPT Template</vt:lpstr>
      <vt:lpstr>1_Closing slides</vt:lpstr>
      <vt:lpstr>6_PPT Template</vt:lpstr>
      <vt:lpstr>2_Closing slides</vt:lpstr>
      <vt:lpstr>think-cell Slide</vt:lpstr>
      <vt:lpstr>MongoDB – CRUD</vt:lpstr>
      <vt:lpstr>Version Sheet: MANDATORY (hidden in ‘slide show’ mode) </vt:lpstr>
      <vt:lpstr>Note to the SME:</vt:lpstr>
      <vt:lpstr>Ground Rules for Face-to-face Classrooms</vt:lpstr>
      <vt:lpstr>Ground Rules for Virtual Classrooms</vt:lpstr>
      <vt:lpstr>Module at a Glance</vt:lpstr>
      <vt:lpstr>Introductions (for Virtual Classrooms)</vt:lpstr>
      <vt:lpstr>Agenda</vt:lpstr>
      <vt:lpstr>Module Objectives</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vector>
  </TitlesOfParts>
  <Company>Capgemini GCC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Namazi, Parveezeh</dc:creator>
  <cp:lastModifiedBy>rosalvi</cp:lastModifiedBy>
  <cp:revision>234</cp:revision>
  <dcterms:created xsi:type="dcterms:W3CDTF">2015-03-06T11:43:58Z</dcterms:created>
  <dcterms:modified xsi:type="dcterms:W3CDTF">2016-05-05T10:42:53Z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0x0101001916C4DBD491364CAF3E055A9CF76054</vt:lpwstr>
  </property>
</Properties>
</file>